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1" r:id="rId2"/>
  </p:sldMasterIdLst>
  <p:notesMasterIdLst>
    <p:notesMasterId r:id="rId11"/>
  </p:notesMasterIdLst>
  <p:sldIdLst>
    <p:sldId id="256" r:id="rId3"/>
    <p:sldId id="561" r:id="rId4"/>
    <p:sldId id="576" r:id="rId5"/>
    <p:sldId id="267" r:id="rId6"/>
    <p:sldId id="566" r:id="rId7"/>
    <p:sldId id="570" r:id="rId8"/>
    <p:sldId id="575" r:id="rId9"/>
    <p:sldId id="269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3D5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3D5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3D5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3D5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3D5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3D5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3D5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3D5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3D5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8A67"/>
    <a:srgbClr val="013D4F"/>
    <a:srgbClr val="E6E6E6"/>
    <a:srgbClr val="F7F7F7"/>
    <a:srgbClr val="FFFFFF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3D50"/>
        </a:fontRef>
        <a:srgbClr val="003D50"/>
      </a:tcTxStyle>
      <a:tcStyle>
        <a:tcBdr>
          <a:left>
            <a:ln w="12700" cap="flat">
              <a:solidFill>
                <a:srgbClr val="003D50"/>
              </a:solidFill>
              <a:prstDash val="solid"/>
              <a:round/>
            </a:ln>
          </a:left>
          <a:right>
            <a:ln w="12700" cap="flat">
              <a:solidFill>
                <a:srgbClr val="003D50"/>
              </a:solidFill>
              <a:prstDash val="solid"/>
              <a:round/>
            </a:ln>
          </a:right>
          <a:top>
            <a:ln w="12700" cap="flat">
              <a:solidFill>
                <a:srgbClr val="003D50"/>
              </a:solidFill>
              <a:prstDash val="solid"/>
              <a:round/>
            </a:ln>
          </a:top>
          <a:bottom>
            <a:ln w="12700" cap="flat">
              <a:solidFill>
                <a:srgbClr val="003D50"/>
              </a:solidFill>
              <a:prstDash val="solid"/>
              <a:round/>
            </a:ln>
          </a:bottom>
          <a:insideH>
            <a:ln w="12700" cap="flat">
              <a:solidFill>
                <a:srgbClr val="003D50"/>
              </a:solidFill>
              <a:prstDash val="solid"/>
              <a:round/>
            </a:ln>
          </a:insideH>
          <a:insideV>
            <a:ln w="12700" cap="flat">
              <a:solidFill>
                <a:srgbClr val="003D50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003D50"/>
        </a:fontRef>
        <a:srgbClr val="003D50"/>
      </a:tcTxStyle>
      <a:tcStyle>
        <a:tcBdr>
          <a:left>
            <a:ln w="12700" cap="flat">
              <a:solidFill>
                <a:srgbClr val="003D50"/>
              </a:solidFill>
              <a:prstDash val="solid"/>
              <a:round/>
            </a:ln>
          </a:left>
          <a:right>
            <a:ln w="12700" cap="flat">
              <a:solidFill>
                <a:srgbClr val="003D50"/>
              </a:solidFill>
              <a:prstDash val="solid"/>
              <a:round/>
            </a:ln>
          </a:right>
          <a:top>
            <a:ln w="12700" cap="flat">
              <a:solidFill>
                <a:srgbClr val="003D50"/>
              </a:solidFill>
              <a:prstDash val="solid"/>
              <a:round/>
            </a:ln>
          </a:top>
          <a:bottom>
            <a:ln w="12700" cap="flat">
              <a:solidFill>
                <a:srgbClr val="003D50"/>
              </a:solidFill>
              <a:prstDash val="solid"/>
              <a:round/>
            </a:ln>
          </a:bottom>
          <a:insideH>
            <a:ln w="12700" cap="flat">
              <a:solidFill>
                <a:srgbClr val="003D50"/>
              </a:solidFill>
              <a:prstDash val="solid"/>
              <a:round/>
            </a:ln>
          </a:insideH>
          <a:insideV>
            <a:ln w="12700" cap="flat">
              <a:solidFill>
                <a:srgbClr val="003D50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inor">
          <a:srgbClr val="003D50"/>
        </a:fontRef>
        <a:srgbClr val="003D50"/>
      </a:tcTxStyle>
      <a:tcStyle>
        <a:tcBdr>
          <a:left>
            <a:ln w="12700" cap="flat">
              <a:solidFill>
                <a:srgbClr val="003D50"/>
              </a:solidFill>
              <a:prstDash val="solid"/>
              <a:round/>
            </a:ln>
          </a:left>
          <a:right>
            <a:ln w="12700" cap="flat">
              <a:solidFill>
                <a:srgbClr val="003D50"/>
              </a:solidFill>
              <a:prstDash val="solid"/>
              <a:round/>
            </a:ln>
          </a:right>
          <a:top>
            <a:ln w="12700" cap="flat">
              <a:solidFill>
                <a:srgbClr val="003D50"/>
              </a:solidFill>
              <a:prstDash val="solid"/>
              <a:round/>
            </a:ln>
          </a:top>
          <a:bottom>
            <a:ln w="12700" cap="flat">
              <a:solidFill>
                <a:srgbClr val="003D50"/>
              </a:solidFill>
              <a:prstDash val="solid"/>
              <a:round/>
            </a:ln>
          </a:bottom>
          <a:insideH>
            <a:ln w="12700" cap="flat">
              <a:solidFill>
                <a:srgbClr val="003D50"/>
              </a:solidFill>
              <a:prstDash val="solid"/>
              <a:round/>
            </a:ln>
          </a:insideH>
          <a:insideV>
            <a:ln w="12700" cap="flat">
              <a:solidFill>
                <a:srgbClr val="003D5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inor">
          <a:srgbClr val="003D50"/>
        </a:fontRef>
        <a:srgbClr val="003D50"/>
      </a:tcTxStyle>
      <a:tcStyle>
        <a:tcBdr>
          <a:left>
            <a:ln w="12700" cap="flat">
              <a:solidFill>
                <a:srgbClr val="003D50"/>
              </a:solidFill>
              <a:prstDash val="solid"/>
              <a:round/>
            </a:ln>
          </a:left>
          <a:right>
            <a:ln w="12700" cap="flat">
              <a:solidFill>
                <a:srgbClr val="003D50"/>
              </a:solidFill>
              <a:prstDash val="solid"/>
              <a:round/>
            </a:ln>
          </a:right>
          <a:top>
            <a:ln w="12700" cap="flat">
              <a:solidFill>
                <a:srgbClr val="003D50"/>
              </a:solidFill>
              <a:prstDash val="solid"/>
              <a:round/>
            </a:ln>
          </a:top>
          <a:bottom>
            <a:ln w="12700" cap="flat">
              <a:solidFill>
                <a:srgbClr val="003D50"/>
              </a:solidFill>
              <a:prstDash val="solid"/>
              <a:round/>
            </a:ln>
          </a:bottom>
          <a:insideH>
            <a:ln w="12700" cap="flat">
              <a:solidFill>
                <a:srgbClr val="003D50"/>
              </a:solidFill>
              <a:prstDash val="solid"/>
              <a:round/>
            </a:ln>
          </a:insideH>
          <a:insideV>
            <a:ln w="12700" cap="flat">
              <a:solidFill>
                <a:srgbClr val="003D5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3D50"/>
        </a:fontRef>
        <a:srgbClr val="003D5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1D9D2"/>
          </a:solidFill>
        </a:fill>
      </a:tcStyle>
    </a:wholeTbl>
    <a:band2H>
      <a:tcTxStyle/>
      <a:tcStyle>
        <a:tcBdr/>
        <a:fill>
          <a:solidFill>
            <a:srgbClr val="F8EDE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3D50"/>
        </a:fontRef>
        <a:srgbClr val="003D5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3D50"/>
        </a:fontRef>
        <a:srgbClr val="003D5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3D50"/>
        </a:fontRef>
        <a:srgbClr val="003D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8E8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3D50"/>
        </a:fontRef>
        <a:srgbClr val="003D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3D50"/>
              </a:solidFill>
              <a:prstDash val="solid"/>
              <a:round/>
            </a:ln>
          </a:top>
          <a:bottom>
            <a:ln w="25400" cap="flat">
              <a:solidFill>
                <a:srgbClr val="003D5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3D50"/>
              </a:solidFill>
              <a:prstDash val="solid"/>
              <a:round/>
            </a:ln>
          </a:top>
          <a:bottom>
            <a:ln w="25400" cap="flat">
              <a:solidFill>
                <a:srgbClr val="003D5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3D50"/>
        </a:fontRef>
        <a:srgbClr val="003D5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CF"/>
          </a:solidFill>
        </a:fill>
      </a:tcStyle>
    </a:wholeTbl>
    <a:band2H>
      <a:tcTxStyle/>
      <a:tcStyle>
        <a:tcBdr/>
        <a:fill>
          <a:solidFill>
            <a:srgbClr val="E6E8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D5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D5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D5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1" autoAdjust="0"/>
    <p:restoredTop sz="96357" autoAdjust="0"/>
  </p:normalViewPr>
  <p:slideViewPr>
    <p:cSldViewPr snapToGrid="0">
      <p:cViewPr varScale="1">
        <p:scale>
          <a:sx n="52" d="100"/>
          <a:sy n="52" d="100"/>
        </p:scale>
        <p:origin x="264" y="24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5" name="Shape 20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932521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39854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4833937" y="2303858"/>
            <a:ext cx="14716127" cy="464344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33937" y="7090171"/>
            <a:ext cx="14716127" cy="158948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3047999" y="0"/>
            <a:ext cx="18288002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Image"/>
          <p:cNvSpPr>
            <a:spLocks noGrp="1"/>
          </p:cNvSpPr>
          <p:nvPr>
            <p:ph type="pic" sz="half" idx="13"/>
          </p:nvPr>
        </p:nvSpPr>
        <p:spPr>
          <a:xfrm>
            <a:off x="12495609" y="892967"/>
            <a:ext cx="7500939" cy="1155501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7" name="Title Text"/>
          <p:cNvSpPr txBox="1">
            <a:spLocks noGrp="1"/>
          </p:cNvSpPr>
          <p:nvPr>
            <p:ph type="title"/>
          </p:nvPr>
        </p:nvSpPr>
        <p:spPr>
          <a:xfrm>
            <a:off x="4387453" y="892967"/>
            <a:ext cx="7500939" cy="5607846"/>
          </a:xfrm>
          <a:prstGeom prst="rect">
            <a:avLst/>
          </a:prstGeom>
        </p:spPr>
        <p:txBody>
          <a:bodyPr lIns="71436" tIns="71436" rIns="71436" bIns="71436" anchor="b"/>
          <a:lstStyle>
            <a:lvl1pPr defTabSz="821530"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12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387453" y="6643686"/>
            <a:ext cx="7500939" cy="5786439"/>
          </a:xfrm>
          <a:prstGeom prst="rect">
            <a:avLst/>
          </a:prstGeom>
        </p:spPr>
        <p:txBody>
          <a:bodyPr lIns="71436" tIns="71436" rIns="71436" bIns="71436" anchor="t"/>
          <a:lstStyle>
            <a:lvl1pPr marL="0" indent="0" algn="ctr" defTabSz="821530">
              <a:spcBef>
                <a:spcPts val="0"/>
              </a:spcBef>
              <a:buSzTx/>
              <a:buNone/>
              <a:defRPr sz="5200"/>
            </a:lvl1pPr>
            <a:lvl2pPr marL="0" indent="0" algn="ctr" defTabSz="821530">
              <a:spcBef>
                <a:spcPts val="0"/>
              </a:spcBef>
              <a:buSzTx/>
              <a:buNone/>
              <a:defRPr sz="5200"/>
            </a:lvl2pPr>
            <a:lvl3pPr marL="0" indent="0" algn="ctr" defTabSz="821530">
              <a:spcBef>
                <a:spcPts val="0"/>
              </a:spcBef>
              <a:buSzTx/>
              <a:buNone/>
              <a:defRPr sz="5200"/>
            </a:lvl3pPr>
            <a:lvl4pPr marL="0" indent="0" algn="ctr" defTabSz="821530">
              <a:spcBef>
                <a:spcPts val="0"/>
              </a:spcBef>
              <a:buSzTx/>
              <a:buNone/>
              <a:defRPr sz="5200"/>
            </a:lvl4pPr>
            <a:lvl5pPr marL="0" indent="0" algn="ctr" defTabSz="821530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8" cy="477670"/>
          </a:xfrm>
          <a:prstGeom prst="rect">
            <a:avLst/>
          </a:prstGeom>
        </p:spPr>
        <p:txBody>
          <a:bodyPr lIns="71436" tIns="71436" rIns="71436" bIns="71436"/>
          <a:lstStyle>
            <a:lvl1pPr>
              <a:defRPr>
                <a:solidFill>
                  <a:srgbClr val="003D5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itle Text"/>
          <p:cNvSpPr txBox="1">
            <a:spLocks noGrp="1"/>
          </p:cNvSpPr>
          <p:nvPr>
            <p:ph type="title"/>
          </p:nvPr>
        </p:nvSpPr>
        <p:spPr>
          <a:xfrm>
            <a:off x="4387453" y="357186"/>
            <a:ext cx="15609094" cy="3036096"/>
          </a:xfrm>
          <a:prstGeom prst="rect">
            <a:avLst/>
          </a:prstGeom>
        </p:spPr>
        <p:txBody>
          <a:bodyPr lIns="71436" tIns="71436" rIns="71436" bIns="71436"/>
          <a:lstStyle>
            <a:lvl1pPr defTabSz="821530"/>
          </a:lstStyle>
          <a:p>
            <a:r>
              <a:t>Title Text</a:t>
            </a:r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8" cy="477670"/>
          </a:xfrm>
          <a:prstGeom prst="rect">
            <a:avLst/>
          </a:prstGeom>
        </p:spPr>
        <p:txBody>
          <a:bodyPr lIns="71436" tIns="71436" rIns="71436" bIns="71436"/>
          <a:lstStyle>
            <a:lvl1pPr>
              <a:defRPr>
                <a:solidFill>
                  <a:srgbClr val="003D5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Text"/>
          <p:cNvSpPr txBox="1">
            <a:spLocks noGrp="1"/>
          </p:cNvSpPr>
          <p:nvPr>
            <p:ph type="title"/>
          </p:nvPr>
        </p:nvSpPr>
        <p:spPr>
          <a:xfrm>
            <a:off x="4387453" y="357186"/>
            <a:ext cx="15609094" cy="3036096"/>
          </a:xfrm>
          <a:prstGeom prst="rect">
            <a:avLst/>
          </a:prstGeom>
        </p:spPr>
        <p:txBody>
          <a:bodyPr lIns="71436" tIns="71436" rIns="71436" bIns="71436"/>
          <a:lstStyle>
            <a:lvl1pPr defTabSz="821530"/>
          </a:lstStyle>
          <a:p>
            <a:r>
              <a:t>Title Text</a:t>
            </a:r>
          </a:p>
        </p:txBody>
      </p:sp>
      <p:sp>
        <p:nvSpPr>
          <p:cNvPr id="145" name="Body Level One…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3"/>
          </a:xfrm>
          <a:prstGeom prst="rect">
            <a:avLst/>
          </a:prstGeom>
        </p:spPr>
        <p:txBody>
          <a:bodyPr lIns="71436" tIns="71436" rIns="71436" bIns="71436"/>
          <a:lstStyle>
            <a:lvl1pPr defTabSz="821530"/>
            <a:lvl2pPr defTabSz="821530"/>
            <a:lvl3pPr defTabSz="821530"/>
            <a:lvl4pPr marL="1944686" defTabSz="821530"/>
            <a:lvl5pPr marL="2389186" indent="-611186" defTabSz="82153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8" cy="477670"/>
          </a:xfrm>
          <a:prstGeom prst="rect">
            <a:avLst/>
          </a:prstGeom>
        </p:spPr>
        <p:txBody>
          <a:bodyPr lIns="71436" tIns="71436" rIns="71436" bIns="71436"/>
          <a:lstStyle>
            <a:lvl1pPr>
              <a:defRPr>
                <a:solidFill>
                  <a:srgbClr val="003D5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Image"/>
          <p:cNvSpPr>
            <a:spLocks noGrp="1"/>
          </p:cNvSpPr>
          <p:nvPr>
            <p:ph type="pic" sz="quarter" idx="13"/>
          </p:nvPr>
        </p:nvSpPr>
        <p:spPr>
          <a:xfrm>
            <a:off x="12495609" y="3643312"/>
            <a:ext cx="7500939" cy="884039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54" name="Title Text"/>
          <p:cNvSpPr txBox="1">
            <a:spLocks noGrp="1"/>
          </p:cNvSpPr>
          <p:nvPr>
            <p:ph type="title"/>
          </p:nvPr>
        </p:nvSpPr>
        <p:spPr>
          <a:xfrm>
            <a:off x="4387453" y="357186"/>
            <a:ext cx="15609094" cy="3036096"/>
          </a:xfrm>
          <a:prstGeom prst="rect">
            <a:avLst/>
          </a:prstGeom>
        </p:spPr>
        <p:txBody>
          <a:bodyPr lIns="71436" tIns="71436" rIns="71436" bIns="71436"/>
          <a:lstStyle>
            <a:lvl1pPr defTabSz="821530"/>
          </a:lstStyle>
          <a:p>
            <a:r>
              <a:t>Title Text</a:t>
            </a:r>
          </a:p>
        </p:txBody>
      </p:sp>
      <p:sp>
        <p:nvSpPr>
          <p:cNvPr id="1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387453" y="3643312"/>
            <a:ext cx="7500939" cy="8840393"/>
          </a:xfrm>
          <a:prstGeom prst="rect">
            <a:avLst/>
          </a:prstGeom>
        </p:spPr>
        <p:txBody>
          <a:bodyPr lIns="71436" tIns="71436" rIns="71436" bIns="71436"/>
          <a:lstStyle>
            <a:lvl1pPr marL="465363" indent="-465363" defTabSz="821530">
              <a:spcBef>
                <a:spcPts val="4500"/>
              </a:spcBef>
              <a:defRPr sz="3800"/>
            </a:lvl1pPr>
            <a:lvl2pPr marL="808263" indent="-465363" defTabSz="821530">
              <a:spcBef>
                <a:spcPts val="4500"/>
              </a:spcBef>
              <a:defRPr sz="3800"/>
            </a:lvl2pPr>
            <a:lvl3pPr marL="1151164" indent="-465363" defTabSz="821530">
              <a:spcBef>
                <a:spcPts val="4500"/>
              </a:spcBef>
              <a:defRPr sz="3800"/>
            </a:lvl3pPr>
            <a:lvl4pPr marL="1494064" indent="-465364" defTabSz="821530">
              <a:spcBef>
                <a:spcPts val="4500"/>
              </a:spcBef>
              <a:defRPr sz="3800"/>
            </a:lvl4pPr>
            <a:lvl5pPr marL="1836964" indent="-465364" defTabSz="82153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8" cy="473075"/>
          </a:xfrm>
          <a:prstGeom prst="rect">
            <a:avLst/>
          </a:prstGeom>
        </p:spPr>
        <p:txBody>
          <a:bodyPr lIns="71436" tIns="71436" rIns="71436" bIns="71436"/>
          <a:lstStyle>
            <a:lvl1pPr>
              <a:defRPr>
                <a:solidFill>
                  <a:srgbClr val="003D5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Body Level One…"/>
          <p:cNvSpPr txBox="1">
            <a:spLocks noGrp="1"/>
          </p:cNvSpPr>
          <p:nvPr>
            <p:ph type="body" idx="1"/>
          </p:nvPr>
        </p:nvSpPr>
        <p:spPr>
          <a:xfrm>
            <a:off x="4387453" y="1785936"/>
            <a:ext cx="15609094" cy="10144127"/>
          </a:xfrm>
          <a:prstGeom prst="rect">
            <a:avLst/>
          </a:prstGeom>
        </p:spPr>
        <p:txBody>
          <a:bodyPr lIns="71436" tIns="71436" rIns="71436" bIns="71436"/>
          <a:lstStyle>
            <a:lvl1pPr defTabSz="821530"/>
            <a:lvl2pPr defTabSz="821530"/>
            <a:lvl3pPr defTabSz="821530"/>
            <a:lvl4pPr marL="1944686" defTabSz="821530"/>
            <a:lvl5pPr marL="2389186" indent="-611186" defTabSz="82153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8" cy="477670"/>
          </a:xfrm>
          <a:prstGeom prst="rect">
            <a:avLst/>
          </a:prstGeom>
        </p:spPr>
        <p:txBody>
          <a:bodyPr lIns="71436" tIns="71436" rIns="71436" bIns="71436"/>
          <a:lstStyle>
            <a:lvl1pPr>
              <a:defRPr>
                <a:solidFill>
                  <a:srgbClr val="003D5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Image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9" cy="530423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72" name="Image"/>
          <p:cNvSpPr>
            <a:spLocks noGrp="1"/>
          </p:cNvSpPr>
          <p:nvPr>
            <p:ph type="pic" sz="quarter" idx="14"/>
          </p:nvPr>
        </p:nvSpPr>
        <p:spPr>
          <a:xfrm>
            <a:off x="12495609" y="1250155"/>
            <a:ext cx="7500939" cy="530423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73" name="Image"/>
          <p:cNvSpPr>
            <a:spLocks noGrp="1"/>
          </p:cNvSpPr>
          <p:nvPr>
            <p:ph type="pic" sz="half" idx="15"/>
          </p:nvPr>
        </p:nvSpPr>
        <p:spPr>
          <a:xfrm>
            <a:off x="4387453" y="1250155"/>
            <a:ext cx="7500939" cy="1121569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8" cy="477670"/>
          </a:xfrm>
          <a:prstGeom prst="rect">
            <a:avLst/>
          </a:prstGeom>
        </p:spPr>
        <p:txBody>
          <a:bodyPr lIns="71436" tIns="71436" rIns="71436" bIns="71436"/>
          <a:lstStyle>
            <a:lvl1pPr>
              <a:defRPr>
                <a:solidFill>
                  <a:srgbClr val="003D5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33937" y="8947546"/>
            <a:ext cx="14716127" cy="647702"/>
          </a:xfrm>
          <a:prstGeom prst="rect">
            <a:avLst/>
          </a:prstGeom>
        </p:spPr>
        <p:txBody>
          <a:bodyPr lIns="71436" tIns="71436" rIns="71436" bIns="71436" anchor="t"/>
          <a:lstStyle>
            <a:lvl1pPr marL="0" indent="0" algn="ctr" defTabSz="821530">
              <a:spcBef>
                <a:spcPts val="0"/>
              </a:spcBef>
              <a:buSzTx/>
              <a:buNone/>
              <a:defRPr sz="3200" i="1"/>
            </a:lvl1pPr>
            <a:lvl2pPr marL="888999" indent="-444499" algn="ctr" defTabSz="821530">
              <a:spcBef>
                <a:spcPts val="0"/>
              </a:spcBef>
              <a:defRPr sz="3200" i="1"/>
            </a:lvl2pPr>
            <a:lvl3pPr marL="1333499" indent="-444499" algn="ctr" defTabSz="821530">
              <a:spcBef>
                <a:spcPts val="0"/>
              </a:spcBef>
              <a:defRPr sz="3200" i="1"/>
            </a:lvl3pPr>
            <a:lvl4pPr marL="1777999" indent="-444499" algn="ctr" defTabSz="821530">
              <a:spcBef>
                <a:spcPts val="0"/>
              </a:spcBef>
              <a:defRPr sz="3200" i="1"/>
            </a:lvl4pPr>
            <a:lvl5pPr marL="2222499" indent="-444499" algn="ctr" defTabSz="821530">
              <a:spcBef>
                <a:spcPts val="0"/>
              </a:spcBef>
              <a:defRPr sz="3200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2" name="“Type a quote here.”"/>
          <p:cNvSpPr txBox="1">
            <a:spLocks noGrp="1"/>
          </p:cNvSpPr>
          <p:nvPr>
            <p:ph type="body" sz="quarter" idx="13"/>
          </p:nvPr>
        </p:nvSpPr>
        <p:spPr>
          <a:xfrm>
            <a:off x="4833937" y="5997575"/>
            <a:ext cx="14716127" cy="863601"/>
          </a:xfrm>
          <a:prstGeom prst="rect">
            <a:avLst/>
          </a:prstGeom>
        </p:spPr>
        <p:txBody>
          <a:bodyPr lIns="71436" tIns="71436" rIns="71436" bIns="71436"/>
          <a:lstStyle/>
          <a:p>
            <a:pPr marL="0" indent="0" algn="ctr" defTabSz="821530">
              <a:spcBef>
                <a:spcPts val="0"/>
              </a:spcBef>
              <a:buSzTx/>
              <a:buNone/>
              <a:defRPr sz="4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8" cy="477670"/>
          </a:xfrm>
          <a:prstGeom prst="rect">
            <a:avLst/>
          </a:prstGeom>
        </p:spPr>
        <p:txBody>
          <a:bodyPr lIns="71436" tIns="71436" rIns="71436" bIns="71436"/>
          <a:lstStyle>
            <a:lvl1pPr>
              <a:defRPr>
                <a:solidFill>
                  <a:srgbClr val="003D5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Image"/>
          <p:cNvSpPr>
            <a:spLocks noGrp="1"/>
          </p:cNvSpPr>
          <p:nvPr>
            <p:ph type="pic" idx="13"/>
          </p:nvPr>
        </p:nvSpPr>
        <p:spPr>
          <a:xfrm>
            <a:off x="3047999" y="0"/>
            <a:ext cx="18288002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8" cy="477670"/>
          </a:xfrm>
          <a:prstGeom prst="rect">
            <a:avLst/>
          </a:prstGeom>
        </p:spPr>
        <p:txBody>
          <a:bodyPr lIns="71436" tIns="71436" rIns="71436" bIns="71436"/>
          <a:lstStyle>
            <a:lvl1pPr>
              <a:defRPr>
                <a:solidFill>
                  <a:srgbClr val="003D5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4833937" y="4536280"/>
            <a:ext cx="14716127" cy="464344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8" cy="477670"/>
          </a:xfrm>
          <a:prstGeom prst="rect">
            <a:avLst/>
          </a:prstGeom>
        </p:spPr>
        <p:txBody>
          <a:bodyPr lIns="71436" tIns="71436" rIns="71436" bIns="71436"/>
          <a:lstStyle>
            <a:lvl1pPr>
              <a:defRPr>
                <a:solidFill>
                  <a:srgbClr val="003D5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6887603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sz="half" idx="13"/>
          </p:nvPr>
        </p:nvSpPr>
        <p:spPr>
          <a:xfrm>
            <a:off x="5334000" y="946546"/>
            <a:ext cx="13716001" cy="83046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3398791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314741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550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4909737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6536380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366674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quarter" idx="13"/>
          </p:nvPr>
        </p:nvSpPr>
        <p:spPr>
          <a:xfrm>
            <a:off x="12495609" y="3643312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307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3836660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953748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2495609" y="1250156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371255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12495609" y="892967"/>
            <a:ext cx="7500940" cy="1155501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4387453" y="892967"/>
            <a:ext cx="7500940" cy="5607847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387453" y="6643685"/>
            <a:ext cx="7500940" cy="578644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4833937" y="5997575"/>
            <a:ext cx="14716126" cy="863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5025763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3047999" y="0"/>
            <a:ext cx="18288001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7495355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640525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quarter" idx="13"/>
          </p:nvPr>
        </p:nvSpPr>
        <p:spPr>
          <a:xfrm>
            <a:off x="12495609" y="3643312"/>
            <a:ext cx="7500940" cy="884039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387453" y="3643312"/>
            <a:ext cx="7500940" cy="8840394"/>
          </a:xfrm>
          <a:prstGeom prst="rect">
            <a:avLst/>
          </a:prstGeom>
        </p:spPr>
        <p:txBody>
          <a:bodyPr/>
          <a:lstStyle>
            <a:lvl1pPr marL="465363" indent="-465363">
              <a:spcBef>
                <a:spcPts val="4500"/>
              </a:spcBef>
              <a:defRPr sz="3800"/>
            </a:lvl1pPr>
            <a:lvl2pPr marL="808263" indent="-465363">
              <a:spcBef>
                <a:spcPts val="4500"/>
              </a:spcBef>
              <a:defRPr sz="3800"/>
            </a:lvl2pPr>
            <a:lvl3pPr marL="1151164" indent="-465363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4104" y="13073062"/>
            <a:ext cx="466266" cy="473073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4387453" y="1785935"/>
            <a:ext cx="15609094" cy="10144129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40" cy="530423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2495609" y="1250154"/>
            <a:ext cx="7500940" cy="530423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4387453" y="1250154"/>
            <a:ext cx="7500940" cy="1121569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33937" y="8947546"/>
            <a:ext cx="14716127" cy="64770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  <a:lvl2pPr marL="888999" indent="-444498" algn="ctr">
              <a:spcBef>
                <a:spcPts val="0"/>
              </a:spcBef>
              <a:defRPr sz="3200" i="1"/>
            </a:lvl2pPr>
            <a:lvl3pPr marL="1333499" indent="-444499" algn="ctr">
              <a:spcBef>
                <a:spcPts val="0"/>
              </a:spcBef>
              <a:defRPr sz="3200" i="1"/>
            </a:lvl3pPr>
            <a:lvl4pPr marL="1777999" indent="-444499" algn="ctr">
              <a:spcBef>
                <a:spcPts val="0"/>
              </a:spcBef>
              <a:defRPr sz="3200" i="1"/>
            </a:lvl4pPr>
            <a:lvl5pPr marL="2222499" indent="-444499" algn="ctr">
              <a:spcBef>
                <a:spcPts val="0"/>
              </a:spcBef>
              <a:defRPr sz="3200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3"/>
          </p:nvPr>
        </p:nvSpPr>
        <p:spPr>
          <a:xfrm>
            <a:off x="4833937" y="5997575"/>
            <a:ext cx="14716127" cy="8636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387453" y="357185"/>
            <a:ext cx="15609094" cy="3036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5" tIns="71435" rIns="71435" bIns="71435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3610166" y="3962400"/>
            <a:ext cx="9550401" cy="975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5" tIns="71435" rIns="71435" bIns="71435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4104" y="13073062"/>
            <a:ext cx="466266" cy="477668"/>
          </a:xfrm>
          <a:prstGeom prst="rect">
            <a:avLst/>
          </a:prstGeom>
          <a:ln w="12700">
            <a:miter lim="400000"/>
          </a:ln>
        </p:spPr>
        <p:txBody>
          <a:bodyPr wrap="none" lIns="71435" tIns="71435" rIns="71435" bIns="71435">
            <a:spAutoFit/>
          </a:bodyPr>
          <a:lstStyle>
            <a:lvl1pPr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</p:sldLayoutIdLst>
  <p:transition spd="med"/>
  <p:txStyles>
    <p:titleStyle>
      <a:lvl1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611187" marR="0" indent="-611187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1055687" marR="0" indent="-611187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500187" marR="0" indent="-611187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1944685" marR="0" indent="-611187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2389185" marR="0" indent="-611185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2833685" marR="0" indent="-611185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3278187" marR="0" indent="-611187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3722687" marR="0" indent="-611187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4167187" marR="0" indent="-611187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9869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1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E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A modern law firm  with a wall-less attitude"/>
          <p:cNvSpPr txBox="1"/>
          <p:nvPr/>
        </p:nvSpPr>
        <p:spPr>
          <a:xfrm>
            <a:off x="1244438" y="10873867"/>
            <a:ext cx="10301434" cy="1249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5" tIns="71435" rIns="71435" bIns="71435">
            <a:spAutoFit/>
          </a:bodyPr>
          <a:lstStyle/>
          <a:p>
            <a:pPr algn="l" defTabSz="457200">
              <a:lnSpc>
                <a:spcPts val="4300"/>
              </a:lnSpc>
              <a:defRPr sz="3900" b="1">
                <a:solidFill>
                  <a:srgbClr val="BEBFBE"/>
                </a:solidFill>
                <a:latin typeface="Wigrum"/>
                <a:ea typeface="Wigrum"/>
                <a:cs typeface="Wigrum"/>
                <a:sym typeface="Wigrum"/>
              </a:defRPr>
            </a:pPr>
            <a:r>
              <a:rPr dirty="0"/>
              <a:t>A modern law firm </a:t>
            </a:r>
            <a:br>
              <a:rPr dirty="0"/>
            </a:br>
            <a:r>
              <a:rPr dirty="0"/>
              <a:t>with a </a:t>
            </a:r>
            <a:r>
              <a:rPr dirty="0">
                <a:solidFill>
                  <a:srgbClr val="FFFFFF"/>
                </a:solidFill>
              </a:rPr>
              <a:t>wall-less</a:t>
            </a:r>
            <a:r>
              <a:rPr dirty="0"/>
              <a:t> attitude</a:t>
            </a:r>
          </a:p>
        </p:txBody>
      </p:sp>
      <p:sp>
        <p:nvSpPr>
          <p:cNvPr id="208" name="Circle"/>
          <p:cNvSpPr/>
          <p:nvPr/>
        </p:nvSpPr>
        <p:spPr>
          <a:xfrm>
            <a:off x="20908393" y="10732264"/>
            <a:ext cx="1532895" cy="1532895"/>
          </a:xfrm>
          <a:prstGeom prst="ellipse">
            <a:avLst/>
          </a:prstGeom>
          <a:solidFill>
            <a:srgbClr val="BEBFBE"/>
          </a:solidFill>
          <a:ln w="12700">
            <a:miter lim="400000"/>
          </a:ln>
        </p:spPr>
        <p:txBody>
          <a:bodyPr lIns="71435" tIns="71435" rIns="71435" bIns="71435" anchor="ctr"/>
          <a:lstStyle/>
          <a:p>
            <a:pPr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209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438" y="1381829"/>
            <a:ext cx="5651503" cy="18415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ksto vietos rezervavimo ženklas 3">
            <a:extLst>
              <a:ext uri="{FF2B5EF4-FFF2-40B4-BE49-F238E27FC236}">
                <a16:creationId xmlns:a16="http://schemas.microsoft.com/office/drawing/2014/main" id="{CC615C92-1DD6-4045-BCBF-A538D48F03BC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244438" y="5347521"/>
            <a:ext cx="15759941" cy="3402155"/>
          </a:xfrm>
        </p:spPr>
        <p:txBody>
          <a:bodyPr>
            <a:noAutofit/>
          </a:bodyPr>
          <a:lstStyle/>
          <a:p>
            <a:pPr algn="l"/>
            <a:r>
              <a:rPr lang="lt-LT" sz="8000" b="1" dirty="0">
                <a:solidFill>
                  <a:schemeClr val="bg1"/>
                </a:solidFill>
                <a:latin typeface="Wigrum" panose="02000000000000000000"/>
              </a:rPr>
              <a:t>Mokesčių mokėjimo atidėjimas</a:t>
            </a:r>
            <a:r>
              <a:rPr lang="en-US" sz="8000" b="1" dirty="0">
                <a:solidFill>
                  <a:schemeClr val="bg1"/>
                </a:solidFill>
                <a:latin typeface="Wigrum" panose="02000000000000000000"/>
              </a:rPr>
              <a:t>:</a:t>
            </a:r>
          </a:p>
          <a:p>
            <a:pPr algn="l"/>
            <a:r>
              <a:rPr lang="lt-LT" sz="7200" b="1" dirty="0">
                <a:solidFill>
                  <a:schemeClr val="bg1"/>
                </a:solidFill>
                <a:latin typeface="Wigrum" panose="02000000000000000000"/>
              </a:rPr>
              <a:t>„gelbėjimosi ratas“ verslui ir gyventojams</a:t>
            </a:r>
            <a:endParaRPr lang="en-US" sz="7200" b="1" dirty="0">
              <a:solidFill>
                <a:schemeClr val="bg1"/>
              </a:solidFill>
              <a:latin typeface="Wigrum" panose="02000000000000000000"/>
            </a:endParaRPr>
          </a:p>
        </p:txBody>
      </p:sp>
      <p:sp>
        <p:nvSpPr>
          <p:cNvPr id="6" name="©  2019 WALLESS | Name of presenter">
            <a:extLst>
              <a:ext uri="{FF2B5EF4-FFF2-40B4-BE49-F238E27FC236}">
                <a16:creationId xmlns:a16="http://schemas.microsoft.com/office/drawing/2014/main" id="{FDE98896-412C-0F46-8266-66FBD997ED1B}"/>
              </a:ext>
            </a:extLst>
          </p:cNvPr>
          <p:cNvSpPr txBox="1"/>
          <p:nvPr/>
        </p:nvSpPr>
        <p:spPr>
          <a:xfrm>
            <a:off x="1244438" y="12297129"/>
            <a:ext cx="1724828" cy="567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algn="l" defTabSz="457200">
              <a:lnSpc>
                <a:spcPts val="3800"/>
              </a:lnSpc>
              <a:defRPr sz="1700">
                <a:solidFill>
                  <a:srgbClr val="FFFFFF"/>
                </a:solidFill>
                <a:latin typeface="Wigrum"/>
                <a:ea typeface="Wigrum"/>
                <a:cs typeface="Wigrum"/>
                <a:sym typeface="Wigrum"/>
              </a:defRPr>
            </a:lvl1pPr>
          </a:lstStyle>
          <a:p>
            <a:r>
              <a:rPr dirty="0">
                <a:solidFill>
                  <a:srgbClr val="BFBFBF"/>
                </a:solidFill>
              </a:rPr>
              <a:t>©  20</a:t>
            </a:r>
            <a:r>
              <a:rPr lang="en-US" dirty="0">
                <a:solidFill>
                  <a:srgbClr val="BFBFBF"/>
                </a:solidFill>
              </a:rPr>
              <a:t>20</a:t>
            </a:r>
            <a:r>
              <a:rPr dirty="0">
                <a:solidFill>
                  <a:srgbClr val="BFBFBF"/>
                </a:solidFill>
              </a:rPr>
              <a:t> WALLESS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D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©  2019 WALLESS | Name of presenter"/>
          <p:cNvSpPr txBox="1"/>
          <p:nvPr/>
        </p:nvSpPr>
        <p:spPr>
          <a:xfrm>
            <a:off x="373684" y="12950571"/>
            <a:ext cx="1724828" cy="567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algn="l" defTabSz="457200">
              <a:lnSpc>
                <a:spcPts val="3800"/>
              </a:lnSpc>
              <a:defRPr sz="1700">
                <a:solidFill>
                  <a:srgbClr val="013E51"/>
                </a:solidFill>
                <a:latin typeface="Wigrum"/>
                <a:ea typeface="Wigrum"/>
                <a:cs typeface="Wigrum"/>
                <a:sym typeface="Wigrum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00" b="0" i="0" u="none" strike="noStrike" kern="0" cap="none" spc="0" normalizeH="0" baseline="0" noProof="0" dirty="0">
                <a:ln>
                  <a:noFill/>
                </a:ln>
                <a:solidFill>
                  <a:srgbClr val="013E51"/>
                </a:solidFill>
                <a:effectLst/>
                <a:uLnTx/>
                <a:uFillTx/>
                <a:latin typeface="Wigrum"/>
                <a:sym typeface="Wigrum"/>
              </a:rPr>
              <a:t>©  20</a:t>
            </a:r>
            <a:r>
              <a:rPr kumimoji="0" lang="lt-LT" sz="1700" b="0" i="0" u="none" strike="noStrike" kern="0" cap="none" spc="0" normalizeH="0" baseline="0" noProof="0" dirty="0">
                <a:ln>
                  <a:noFill/>
                </a:ln>
                <a:solidFill>
                  <a:srgbClr val="013E51"/>
                </a:solidFill>
                <a:effectLst/>
                <a:uLnTx/>
                <a:uFillTx/>
                <a:sym typeface="Wigrum"/>
              </a:rPr>
              <a:t>20</a:t>
            </a:r>
            <a:r>
              <a:rPr kumimoji="0" sz="1700" b="0" i="0" u="none" strike="noStrike" kern="0" cap="none" spc="0" normalizeH="0" baseline="0" noProof="0" dirty="0">
                <a:ln>
                  <a:noFill/>
                </a:ln>
                <a:solidFill>
                  <a:srgbClr val="013E51"/>
                </a:solidFill>
                <a:effectLst/>
                <a:uLnTx/>
                <a:uFillTx/>
                <a:latin typeface="Wigrum"/>
                <a:sym typeface="Wigrum"/>
              </a:rPr>
              <a:t> WALLESS</a:t>
            </a:r>
          </a:p>
        </p:txBody>
      </p:sp>
      <p:sp>
        <p:nvSpPr>
          <p:cNvPr id="5" name="Name of the  chapter"/>
          <p:cNvSpPr txBox="1"/>
          <p:nvPr/>
        </p:nvSpPr>
        <p:spPr>
          <a:xfrm>
            <a:off x="1311343" y="4246710"/>
            <a:ext cx="16247371" cy="5222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6" tIns="71436" rIns="71436" bIns="71436">
            <a:spAutoFit/>
          </a:bodyPr>
          <a:lstStyle/>
          <a:p>
            <a:pPr lvl="0" algn="l" defTabSz="457200">
              <a:defRPr sz="7200" b="1">
                <a:solidFill>
                  <a:srgbClr val="F7F7F7"/>
                </a:solidFill>
                <a:latin typeface="Wigrum"/>
                <a:ea typeface="Wigrum"/>
                <a:cs typeface="Wigrum"/>
                <a:sym typeface="Wigrum"/>
              </a:defRPr>
            </a:pPr>
            <a:r>
              <a:rPr kumimoji="0" lang="lt-LT" sz="6600" b="1" i="0" u="none" strike="noStrike" kern="0" cap="none" spc="0" normalizeH="0" baseline="0" noProof="0" dirty="0">
                <a:ln>
                  <a:noFill/>
                </a:ln>
                <a:solidFill>
                  <a:srgbClr val="DA8A67"/>
                </a:solidFill>
                <a:effectLst/>
                <a:uLnTx/>
                <a:uFillTx/>
                <a:sym typeface="Wigrum"/>
              </a:rPr>
              <a:t>Mokestinės paskolos sutartis (MPS)</a:t>
            </a:r>
            <a:r>
              <a:rPr lang="lt-LT" sz="6600" b="1" dirty="0">
                <a:solidFill>
                  <a:srgbClr val="DA8A67"/>
                </a:solidFill>
                <a:sym typeface="Wigrum"/>
              </a:rPr>
              <a:t>: </a:t>
            </a:r>
            <a:r>
              <a:rPr lang="lt-LT" sz="6600" dirty="0">
                <a:sym typeface="Wigrum"/>
              </a:rPr>
              <a:t>VMI ir įmonės/gyventojo sudaryta sutartis, kuria nustatomas jau mokėtino mokesčio mokėjimo grafikas bei kitos mokėjimo atidėjimo sąlygos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Wigrum"/>
              <a:sym typeface="Wigrum"/>
            </a:endParaRPr>
          </a:p>
        </p:txBody>
      </p:sp>
      <p:sp>
        <p:nvSpPr>
          <p:cNvPr id="6" name="©  2019 WALLESS | Name of presenter">
            <a:extLst>
              <a:ext uri="{FF2B5EF4-FFF2-40B4-BE49-F238E27FC236}">
                <a16:creationId xmlns:a16="http://schemas.microsoft.com/office/drawing/2014/main" id="{D8B40489-575D-B744-B2A4-3579EA0D5D74}"/>
              </a:ext>
            </a:extLst>
          </p:cNvPr>
          <p:cNvSpPr txBox="1"/>
          <p:nvPr/>
        </p:nvSpPr>
        <p:spPr>
          <a:xfrm>
            <a:off x="1311343" y="12265156"/>
            <a:ext cx="1724828" cy="567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algn="l" defTabSz="457200">
              <a:lnSpc>
                <a:spcPts val="3800"/>
              </a:lnSpc>
              <a:defRPr sz="1700">
                <a:solidFill>
                  <a:srgbClr val="FFFFFF"/>
                </a:solidFill>
                <a:latin typeface="Wigrum"/>
                <a:ea typeface="Wigrum"/>
                <a:cs typeface="Wigrum"/>
                <a:sym typeface="Wigrum"/>
              </a:defRPr>
            </a:lvl1pPr>
          </a:lstStyle>
          <a:p>
            <a:r>
              <a:rPr dirty="0">
                <a:solidFill>
                  <a:srgbClr val="BFBFBF"/>
                </a:solidFill>
              </a:rPr>
              <a:t>©  20</a:t>
            </a:r>
            <a:r>
              <a:rPr lang="en-US" dirty="0">
                <a:solidFill>
                  <a:srgbClr val="BFBFBF"/>
                </a:solidFill>
              </a:rPr>
              <a:t>20</a:t>
            </a:r>
            <a:r>
              <a:rPr dirty="0">
                <a:solidFill>
                  <a:srgbClr val="BFBFBF"/>
                </a:solidFill>
              </a:rPr>
              <a:t> WALLESS</a:t>
            </a:r>
          </a:p>
        </p:txBody>
      </p:sp>
      <p:sp>
        <p:nvSpPr>
          <p:cNvPr id="7" name="Circle">
            <a:extLst>
              <a:ext uri="{FF2B5EF4-FFF2-40B4-BE49-F238E27FC236}">
                <a16:creationId xmlns:a16="http://schemas.microsoft.com/office/drawing/2014/main" id="{1AA0234B-467A-F04B-8531-D6CCF9D25541}"/>
              </a:ext>
            </a:extLst>
          </p:cNvPr>
          <p:cNvSpPr/>
          <p:nvPr/>
        </p:nvSpPr>
        <p:spPr>
          <a:xfrm>
            <a:off x="20908393" y="10732264"/>
            <a:ext cx="1532891" cy="1532892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3437671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indoor, small, room, window&#10;&#10;Description automatically generated">
            <a:extLst>
              <a:ext uri="{FF2B5EF4-FFF2-40B4-BE49-F238E27FC236}">
                <a16:creationId xmlns:a16="http://schemas.microsoft.com/office/drawing/2014/main" id="{0C13C465-996A-4127-B926-0D806CF4493B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0"/>
            <a:ext cx="24383980" cy="13715990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7E6DB11-C368-47FA-841D-278494AC9206}"/>
              </a:ext>
            </a:extLst>
          </p:cNvPr>
          <p:cNvSpPr/>
          <p:nvPr/>
        </p:nvSpPr>
        <p:spPr>
          <a:xfrm>
            <a:off x="-2100469" y="2950506"/>
            <a:ext cx="13075920" cy="12435840"/>
          </a:xfrm>
          <a:prstGeom prst="ellipse">
            <a:avLst/>
          </a:prstGeom>
          <a:solidFill>
            <a:srgbClr val="FFFFFF">
              <a:alpha val="86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3D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4" name="©  2019 WALLESS | Name of presenter">
            <a:extLst>
              <a:ext uri="{FF2B5EF4-FFF2-40B4-BE49-F238E27FC236}">
                <a16:creationId xmlns:a16="http://schemas.microsoft.com/office/drawing/2014/main" id="{51991517-5A9F-4B60-9C56-3F5C8FFA8130}"/>
              </a:ext>
            </a:extLst>
          </p:cNvPr>
          <p:cNvSpPr txBox="1"/>
          <p:nvPr/>
        </p:nvSpPr>
        <p:spPr>
          <a:xfrm>
            <a:off x="373684" y="12950570"/>
            <a:ext cx="1724830" cy="567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lnSpc>
                <a:spcPts val="3800"/>
              </a:lnSpc>
              <a:defRPr sz="1700" b="0">
                <a:solidFill>
                  <a:srgbClr val="013E51"/>
                </a:solidFill>
                <a:latin typeface="Wigrum"/>
                <a:ea typeface="Wigrum"/>
                <a:cs typeface="Wigrum"/>
                <a:sym typeface="Wigrum"/>
              </a:defRPr>
            </a:lvl1pPr>
          </a:lstStyle>
          <a:p>
            <a:pPr marL="0" marR="0" lvl="0" indent="0" algn="l" defTabSz="457200" rtl="0" eaLnBrk="1" fontAlgn="auto" latinLnBrk="0" hangingPunct="0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b="0" i="0" u="none" strike="noStrike" kern="0" cap="none" spc="0" normalizeH="0" baseline="0" noProof="0" dirty="0">
                <a:ln>
                  <a:noFill/>
                </a:ln>
                <a:solidFill>
                  <a:srgbClr val="013E51"/>
                </a:solidFill>
                <a:effectLst/>
                <a:uLnTx/>
                <a:uFillTx/>
                <a:latin typeface="Wigrum"/>
                <a:sym typeface="Wigrum"/>
              </a:rPr>
              <a:t>©  20</a:t>
            </a:r>
            <a:r>
              <a:rPr kumimoji="0" lang="lt-LT" b="0" i="0" u="none" strike="noStrike" kern="0" cap="none" spc="0" normalizeH="0" baseline="0" noProof="0" dirty="0">
                <a:ln>
                  <a:noFill/>
                </a:ln>
                <a:solidFill>
                  <a:srgbClr val="013E51"/>
                </a:solidFill>
                <a:effectLst/>
                <a:uLnTx/>
                <a:uFillTx/>
                <a:latin typeface="Wigrum"/>
                <a:sym typeface="Wigrum"/>
              </a:rPr>
              <a:t>20</a:t>
            </a:r>
            <a:r>
              <a:rPr kumimoji="0" b="0" i="0" u="none" strike="noStrike" kern="0" cap="none" spc="0" normalizeH="0" baseline="0" noProof="0" dirty="0">
                <a:ln>
                  <a:noFill/>
                </a:ln>
                <a:solidFill>
                  <a:srgbClr val="013E51"/>
                </a:solidFill>
                <a:effectLst/>
                <a:uLnTx/>
                <a:uFillTx/>
                <a:latin typeface="Wigrum"/>
                <a:sym typeface="Wigrum"/>
              </a:rPr>
              <a:t> WALLESS</a:t>
            </a:r>
          </a:p>
        </p:txBody>
      </p:sp>
      <p:sp>
        <p:nvSpPr>
          <p:cNvPr id="5" name="Corporate &amp; M&amp;A">
            <a:extLst>
              <a:ext uri="{FF2B5EF4-FFF2-40B4-BE49-F238E27FC236}">
                <a16:creationId xmlns:a16="http://schemas.microsoft.com/office/drawing/2014/main" id="{BE464925-A174-470D-A429-3DD0F37C1418}"/>
              </a:ext>
            </a:extLst>
          </p:cNvPr>
          <p:cNvSpPr txBox="1"/>
          <p:nvPr/>
        </p:nvSpPr>
        <p:spPr>
          <a:xfrm>
            <a:off x="612223" y="4611757"/>
            <a:ext cx="9644960" cy="814071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91440" tIns="45720" rIns="91440" bIns="45720" numCol="1" rtlCol="0" anchor="ctr">
            <a:normAutofit/>
          </a:bodyPr>
          <a:lstStyle>
            <a:lvl1pPr defTabSz="457200">
              <a:defRPr sz="2800" b="1">
                <a:solidFill>
                  <a:srgbClr val="003E51"/>
                </a:solidFill>
                <a:latin typeface="Wigrum"/>
                <a:ea typeface="Wigrum"/>
                <a:cs typeface="Wigrum"/>
                <a:sym typeface="Wigrum"/>
              </a:defRPr>
            </a:lvl1pPr>
          </a:lstStyle>
          <a:p>
            <a:pPr defTabSz="91440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lt-LT" sz="4800" kern="1200" dirty="0">
                <a:solidFill>
                  <a:schemeClr val="tx1"/>
                </a:solidFill>
                <a:ea typeface="+mj-ea"/>
                <a:cs typeface="+mj-cs"/>
              </a:rPr>
              <a:t>MPS sudaroma </a:t>
            </a:r>
            <a:r>
              <a:rPr lang="lt-LT" sz="4800" dirty="0">
                <a:cs typeface="Arial" panose="020B0604020202020204" pitchFamily="34" charset="0"/>
              </a:rPr>
              <a:t>nustačius, kad nedelsiant sumokėjus mokesčius įmonės ar gyventojo </a:t>
            </a:r>
            <a:r>
              <a:rPr lang="lt-LT" sz="4800" dirty="0">
                <a:solidFill>
                  <a:srgbClr val="DA8A67"/>
                </a:solidFill>
                <a:cs typeface="Arial" panose="020B0604020202020204" pitchFamily="34" charset="0"/>
              </a:rPr>
              <a:t>finansinė būklė taptų kritine </a:t>
            </a:r>
            <a:r>
              <a:rPr lang="lt-LT" sz="4800" dirty="0">
                <a:cs typeface="Arial" panose="020B0604020202020204" pitchFamily="34" charset="0"/>
              </a:rPr>
              <a:t>arba </a:t>
            </a:r>
            <a:r>
              <a:rPr lang="lt-LT" sz="4800" dirty="0">
                <a:solidFill>
                  <a:srgbClr val="DA8A67"/>
                </a:solidFill>
                <a:cs typeface="Arial" panose="020B0604020202020204" pitchFamily="34" charset="0"/>
              </a:rPr>
              <a:t>kiltų didelių sunkumų vykdant kitus finansinius įsipareigojimus</a:t>
            </a:r>
          </a:p>
          <a:p>
            <a:pPr algn="l" defTabSz="91440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lt-LT" sz="4000" dirty="0">
                <a:cs typeface="Arial" panose="020B0604020202020204" pitchFamily="34" charset="0"/>
              </a:rPr>
              <a:t> </a:t>
            </a:r>
            <a:endParaRPr lang="lt-LT" sz="4000" kern="1200" dirty="0">
              <a:solidFill>
                <a:schemeClr val="tx1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7282920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15" b="14191"/>
          <a:stretch/>
        </p:blipFill>
        <p:spPr>
          <a:xfrm>
            <a:off x="0" y="-223936"/>
            <a:ext cx="24384000" cy="6396135"/>
          </a:xfrm>
          <a:prstGeom prst="rect">
            <a:avLst/>
          </a:prstGeom>
        </p:spPr>
      </p:pic>
      <p:sp>
        <p:nvSpPr>
          <p:cNvPr id="194" name="Small caption"/>
          <p:cNvSpPr txBox="1"/>
          <p:nvPr/>
        </p:nvSpPr>
        <p:spPr>
          <a:xfrm>
            <a:off x="743138" y="710325"/>
            <a:ext cx="7943661" cy="750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5" tIns="71435" rIns="71435" bIns="71435" anchor="ctr">
            <a:spAutoFit/>
          </a:bodyPr>
          <a:lstStyle>
            <a:lvl1pPr algn="l" defTabSz="457200">
              <a:lnSpc>
                <a:spcPts val="4900"/>
              </a:lnSpc>
              <a:defRPr sz="4200" b="1">
                <a:solidFill>
                  <a:srgbClr val="003E51"/>
                </a:solidFill>
                <a:latin typeface="Wigrum"/>
                <a:ea typeface="Wigrum"/>
                <a:cs typeface="Wigrum"/>
                <a:sym typeface="Wigrum"/>
              </a:defRPr>
            </a:lvl1pPr>
          </a:lstStyle>
          <a:p>
            <a:r>
              <a:rPr lang="lt-LT" sz="4000" dirty="0">
                <a:solidFill>
                  <a:srgbClr val="DA8A67"/>
                </a:solidFill>
              </a:rPr>
              <a:t>MPS sudarymo sąlygos</a:t>
            </a:r>
            <a:endParaRPr sz="4000" dirty="0">
              <a:solidFill>
                <a:srgbClr val="DA8A67"/>
              </a:solidFill>
            </a:endParaRPr>
          </a:p>
        </p:txBody>
      </p:sp>
      <p:sp>
        <p:nvSpPr>
          <p:cNvPr id="204" name="Transparency"/>
          <p:cNvSpPr/>
          <p:nvPr/>
        </p:nvSpPr>
        <p:spPr>
          <a:xfrm>
            <a:off x="12817097" y="4344504"/>
            <a:ext cx="5120640" cy="5243523"/>
          </a:xfrm>
          <a:prstGeom prst="ellipse">
            <a:avLst/>
          </a:prstGeom>
          <a:solidFill>
            <a:srgbClr val="003E51"/>
          </a:solidFill>
          <a:ln w="12700">
            <a:miter lim="400000"/>
          </a:ln>
        </p:spPr>
        <p:txBody>
          <a:bodyPr lIns="71436" tIns="71436" rIns="71436" bIns="71436" anchor="ctr"/>
          <a:lstStyle/>
          <a:p>
            <a:pPr defTabSz="457200">
              <a:defRPr sz="3300" b="1">
                <a:solidFill>
                  <a:srgbClr val="F6F7F6"/>
                </a:solidFill>
                <a:latin typeface="Wigrum"/>
                <a:ea typeface="Wigrum"/>
                <a:cs typeface="Wigrum"/>
                <a:sym typeface="Wigrum"/>
              </a:defRPr>
            </a:pPr>
            <a:endParaRPr sz="3300">
              <a:solidFill>
                <a:srgbClr val="BFBFBF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32A663F-655E-464F-90F4-487E068BFD8B}"/>
              </a:ext>
            </a:extLst>
          </p:cNvPr>
          <p:cNvGrpSpPr>
            <a:grpSpLocks noChangeAspect="1"/>
          </p:cNvGrpSpPr>
          <p:nvPr/>
        </p:nvGrpSpPr>
        <p:grpSpPr>
          <a:xfrm>
            <a:off x="18825494" y="4344505"/>
            <a:ext cx="5120640" cy="5243522"/>
            <a:chOff x="14825318" y="4068147"/>
            <a:chExt cx="3791935" cy="3882936"/>
          </a:xfrm>
        </p:grpSpPr>
        <p:sp>
          <p:nvSpPr>
            <p:cNvPr id="205" name="Oval"/>
            <p:cNvSpPr/>
            <p:nvPr/>
          </p:nvSpPr>
          <p:spPr>
            <a:xfrm>
              <a:off x="14825318" y="4068147"/>
              <a:ext cx="3791935" cy="3882936"/>
            </a:xfrm>
            <a:prstGeom prst="ellipse">
              <a:avLst/>
            </a:prstGeom>
            <a:solidFill>
              <a:srgbClr val="003E51"/>
            </a:solidFill>
            <a:ln w="12700" cap="flat">
              <a:noFill/>
              <a:miter lim="400000"/>
            </a:ln>
            <a:effectLst/>
          </p:spPr>
          <p:txBody>
            <a:bodyPr wrap="square" lIns="71436" tIns="71436" rIns="71436" bIns="71436" numCol="1" anchor="ctr">
              <a:noAutofit/>
            </a:bodyPr>
            <a:lstStyle/>
            <a:p>
              <a:pPr defTabSz="1600200">
                <a:lnSpc>
                  <a:spcPct val="90000"/>
                </a:lnSpc>
                <a:spcBef>
                  <a:spcPts val="1100"/>
                </a:spcBef>
                <a:defRPr sz="2800" b="1">
                  <a:solidFill>
                    <a:srgbClr val="F6F7F6"/>
                  </a:solidFill>
                  <a:latin typeface="Wigrum"/>
                  <a:ea typeface="Wigrum"/>
                  <a:cs typeface="Wigrum"/>
                  <a:sym typeface="Wigrum"/>
                </a:defRPr>
              </a:pPr>
              <a:endParaRPr sz="3300">
                <a:solidFill>
                  <a:srgbClr val="BFBFBF"/>
                </a:solidFill>
              </a:endParaRPr>
            </a:p>
          </p:txBody>
        </p:sp>
        <p:sp>
          <p:nvSpPr>
            <p:cNvPr id="209" name="Lankstumas"/>
            <p:cNvSpPr txBox="1"/>
            <p:nvPr/>
          </p:nvSpPr>
          <p:spPr>
            <a:xfrm>
              <a:off x="15239821" y="5517315"/>
              <a:ext cx="2962928" cy="9845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defTabSz="1600200">
                <a:lnSpc>
                  <a:spcPct val="90000"/>
                </a:lnSpc>
                <a:spcBef>
                  <a:spcPts val="1300"/>
                </a:spcBef>
                <a:defRPr b="1">
                  <a:solidFill>
                    <a:srgbClr val="FFFFFF"/>
                  </a:solidFill>
                  <a:latin typeface="Wigrum"/>
                  <a:ea typeface="Wigrum"/>
                  <a:cs typeface="Wigrum"/>
                  <a:sym typeface="Wigrum"/>
                </a:defRPr>
              </a:lvl1pPr>
            </a:lstStyle>
            <a:p>
              <a:r>
                <a:rPr lang="lt-LT" b="0" dirty="0"/>
                <a:t>Prašymą galima pateikti per Mano VMI sistemą</a:t>
              </a:r>
              <a:endParaRPr b="0" dirty="0">
                <a:solidFill>
                  <a:srgbClr val="BFBFBF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01BC1D8-E029-4478-BE49-F86A9EF2B7B0}"/>
              </a:ext>
            </a:extLst>
          </p:cNvPr>
          <p:cNvGrpSpPr>
            <a:grpSpLocks noChangeAspect="1"/>
          </p:cNvGrpSpPr>
          <p:nvPr/>
        </p:nvGrpSpPr>
        <p:grpSpPr>
          <a:xfrm>
            <a:off x="808740" y="4596284"/>
            <a:ext cx="5120640" cy="4993261"/>
            <a:chOff x="1190566" y="4068147"/>
            <a:chExt cx="3981986" cy="3882936"/>
          </a:xfrm>
        </p:grpSpPr>
        <p:sp>
          <p:nvSpPr>
            <p:cNvPr id="200" name="Oval"/>
            <p:cNvSpPr/>
            <p:nvPr/>
          </p:nvSpPr>
          <p:spPr>
            <a:xfrm>
              <a:off x="1190566" y="4068147"/>
              <a:ext cx="3981986" cy="3882936"/>
            </a:xfrm>
            <a:prstGeom prst="ellipse">
              <a:avLst/>
            </a:prstGeom>
            <a:solidFill>
              <a:srgbClr val="003E51"/>
            </a:solidFill>
            <a:ln w="12700" cap="flat">
              <a:noFill/>
              <a:miter lim="400000"/>
            </a:ln>
            <a:effectLst/>
          </p:spPr>
          <p:txBody>
            <a:bodyPr wrap="square" lIns="71436" tIns="71436" rIns="71436" bIns="71436" numCol="1" anchor="ctr">
              <a:noAutofit/>
            </a:bodyPr>
            <a:lstStyle/>
            <a:p>
              <a:pPr defTabSz="457200">
                <a:defRPr sz="2800" b="1">
                  <a:solidFill>
                    <a:srgbClr val="F6F7F6"/>
                  </a:solidFill>
                  <a:latin typeface="Wigrum"/>
                  <a:ea typeface="Wigrum"/>
                  <a:cs typeface="Wigrum"/>
                  <a:sym typeface="Wigrum"/>
                </a:defRPr>
              </a:pPr>
              <a:endParaRPr sz="3300">
                <a:solidFill>
                  <a:srgbClr val="BFBFBF"/>
                </a:solidFill>
              </a:endParaRPr>
            </a:p>
          </p:txBody>
        </p:sp>
        <p:sp>
          <p:nvSpPr>
            <p:cNvPr id="212" name="Rectangle 3"/>
            <p:cNvSpPr txBox="1"/>
            <p:nvPr/>
          </p:nvSpPr>
          <p:spPr>
            <a:xfrm>
              <a:off x="1481410" y="5335517"/>
              <a:ext cx="3399984" cy="160356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>
              <a:lvl1pPr defTabSz="457200">
                <a:defRPr b="1">
                  <a:solidFill>
                    <a:srgbClr val="FFFFFF"/>
                  </a:solidFill>
                  <a:latin typeface="Wigrum"/>
                  <a:ea typeface="Wigrum"/>
                  <a:cs typeface="Wigrum"/>
                  <a:sym typeface="Wigrum"/>
                </a:defRPr>
              </a:lvl1pPr>
            </a:lstStyle>
            <a:p>
              <a:r>
                <a:rPr lang="lt-LT" b="0" dirty="0"/>
                <a:t>Už suteiktą mokestinę paskolą mokamos palūkanos – 0,0</a:t>
              </a:r>
              <a:r>
                <a:rPr lang="en-US" b="0" dirty="0"/>
                <a:t>1% u</a:t>
              </a:r>
              <a:r>
                <a:rPr lang="lt-LT" b="0" dirty="0"/>
                <a:t>ž dieną</a:t>
              </a:r>
              <a:endParaRPr b="0" dirty="0">
                <a:solidFill>
                  <a:srgbClr val="BFBFBF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454D173-132B-4EA0-826E-EE984459B910}"/>
              </a:ext>
            </a:extLst>
          </p:cNvPr>
          <p:cNvGrpSpPr>
            <a:grpSpLocks noChangeAspect="1"/>
          </p:cNvGrpSpPr>
          <p:nvPr/>
        </p:nvGrpSpPr>
        <p:grpSpPr>
          <a:xfrm>
            <a:off x="6812716" y="4553919"/>
            <a:ext cx="5120640" cy="4993272"/>
            <a:chOff x="5792835" y="4068147"/>
            <a:chExt cx="3981983" cy="3882934"/>
          </a:xfrm>
        </p:grpSpPr>
        <p:sp>
          <p:nvSpPr>
            <p:cNvPr id="203" name="Professionalism"/>
            <p:cNvSpPr/>
            <p:nvPr/>
          </p:nvSpPr>
          <p:spPr>
            <a:xfrm>
              <a:off x="5792835" y="4068147"/>
              <a:ext cx="3981983" cy="3882934"/>
            </a:xfrm>
            <a:prstGeom prst="ellipse">
              <a:avLst/>
            </a:prstGeom>
            <a:solidFill>
              <a:srgbClr val="003E51"/>
            </a:solidFill>
            <a:ln w="12700">
              <a:miter lim="400000"/>
            </a:ln>
          </p:spPr>
          <p:txBody>
            <a:bodyPr lIns="71436" tIns="71436" rIns="71436" bIns="71436" anchor="ctr"/>
            <a:lstStyle/>
            <a:p>
              <a:pPr defTabSz="457200">
                <a:defRPr sz="3300" b="1">
                  <a:solidFill>
                    <a:srgbClr val="F6F7F6"/>
                  </a:solidFill>
                  <a:latin typeface="Wigrum"/>
                  <a:ea typeface="Wigrum"/>
                  <a:cs typeface="Wigrum"/>
                  <a:sym typeface="Wigrum"/>
                </a:defRPr>
              </a:pPr>
              <a:endParaRPr sz="3300"/>
            </a:p>
          </p:txBody>
        </p:sp>
        <p:sp>
          <p:nvSpPr>
            <p:cNvPr id="213" name="Rectangle 4"/>
            <p:cNvSpPr txBox="1"/>
            <p:nvPr/>
          </p:nvSpPr>
          <p:spPr>
            <a:xfrm>
              <a:off x="6100379" y="5500218"/>
              <a:ext cx="3367209" cy="110573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>
              <a:lvl1pPr defTabSz="1600200">
                <a:lnSpc>
                  <a:spcPct val="90000"/>
                </a:lnSpc>
                <a:spcBef>
                  <a:spcPts val="1300"/>
                </a:spcBef>
                <a:defRPr b="1">
                  <a:solidFill>
                    <a:srgbClr val="FFFFFF"/>
                  </a:solidFill>
                  <a:latin typeface="Wigrum"/>
                  <a:ea typeface="Wigrum"/>
                  <a:cs typeface="Wigrum"/>
                  <a:sym typeface="Wigrum"/>
                </a:defRPr>
              </a:lvl1pPr>
            </a:lstStyle>
            <a:p>
              <a:r>
                <a:rPr lang="lt-LT" b="0" dirty="0"/>
                <a:t>Yra galimybė</a:t>
              </a:r>
              <a:r>
                <a:rPr lang="en-US" b="0" dirty="0"/>
                <a:t>*</a:t>
              </a:r>
              <a:r>
                <a:rPr lang="lt-LT" b="0" dirty="0"/>
                <a:t> būti atleistam nuo palūkanų mokėjimo</a:t>
              </a:r>
              <a:endParaRPr lang="en-US" b="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0672138" y="12561243"/>
            <a:ext cx="3273996" cy="721518"/>
            <a:chOff x="20672138" y="11775430"/>
            <a:chExt cx="3273996" cy="721518"/>
          </a:xfrm>
        </p:grpSpPr>
        <p:sp>
          <p:nvSpPr>
            <p:cNvPr id="26" name="Oval 25"/>
            <p:cNvSpPr/>
            <p:nvPr/>
          </p:nvSpPr>
          <p:spPr>
            <a:xfrm>
              <a:off x="20672138" y="11775430"/>
              <a:ext cx="721518" cy="721518"/>
            </a:xfrm>
            <a:prstGeom prst="ellipse">
              <a:avLst/>
            </a:prstGeom>
            <a:solidFill>
              <a:schemeClr val="bg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6" tIns="71436" rIns="71436" bIns="71436" numCol="1" spcCol="38100" rtlCol="0" anchor="ctr">
              <a:spAutoFit/>
            </a:bodyPr>
            <a:lstStyle/>
            <a:p>
              <a:pPr marL="0" marR="0" indent="0" algn="ctr" defTabSz="82153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lt-LT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21948377" y="11775430"/>
              <a:ext cx="721518" cy="721518"/>
            </a:xfrm>
            <a:prstGeom prst="ellipse">
              <a:avLst/>
            </a:prstGeom>
            <a:solidFill>
              <a:srgbClr val="E5E5E5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6" tIns="71436" rIns="71436" bIns="71436" numCol="1" spcCol="38100" rtlCol="0" anchor="ctr">
              <a:spAutoFit/>
            </a:bodyPr>
            <a:lstStyle/>
            <a:p>
              <a:pPr marL="0" marR="0" indent="0" algn="ctr" defTabSz="82153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lt-LT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3224616" y="11775430"/>
              <a:ext cx="721518" cy="721518"/>
            </a:xfrm>
            <a:prstGeom prst="ellipse">
              <a:avLst/>
            </a:prstGeom>
            <a:solidFill>
              <a:srgbClr val="003E5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6" tIns="71436" rIns="71436" bIns="71436" numCol="1" spcCol="38100" rtlCol="0" anchor="ctr">
              <a:spAutoFit/>
            </a:bodyPr>
            <a:lstStyle/>
            <a:p>
              <a:pPr marL="0" marR="0" indent="0" algn="ctr" defTabSz="82153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lt-LT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35" name="©  2019 WALLESS | Name of presenter">
            <a:extLst>
              <a:ext uri="{FF2B5EF4-FFF2-40B4-BE49-F238E27FC236}">
                <a16:creationId xmlns:a16="http://schemas.microsoft.com/office/drawing/2014/main" id="{DED8948B-E740-4097-859B-FB0C42C2E68A}"/>
              </a:ext>
            </a:extLst>
          </p:cNvPr>
          <p:cNvSpPr txBox="1"/>
          <p:nvPr/>
        </p:nvSpPr>
        <p:spPr>
          <a:xfrm>
            <a:off x="373684" y="12950570"/>
            <a:ext cx="1724830" cy="567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lnSpc>
                <a:spcPts val="3800"/>
              </a:lnSpc>
              <a:defRPr sz="1700" b="0">
                <a:solidFill>
                  <a:srgbClr val="013E51"/>
                </a:solidFill>
                <a:latin typeface="Wigrum"/>
                <a:ea typeface="Wigrum"/>
                <a:cs typeface="Wigrum"/>
                <a:sym typeface="Wigrum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00" b="0" i="0" u="none" strike="noStrike" kern="0" cap="none" spc="0" normalizeH="0" baseline="0" noProof="0" dirty="0">
                <a:ln>
                  <a:noFill/>
                </a:ln>
                <a:solidFill>
                  <a:srgbClr val="013E51"/>
                </a:solidFill>
                <a:effectLst/>
                <a:uLnTx/>
                <a:uFillTx/>
                <a:latin typeface="Wigrum"/>
                <a:sym typeface="Wigrum"/>
              </a:rPr>
              <a:t>©  20</a:t>
            </a:r>
            <a:r>
              <a:rPr kumimoji="0" lang="lt-LT" sz="1700" b="0" i="0" u="none" strike="noStrike" kern="0" cap="none" spc="0" normalizeH="0" baseline="0" noProof="0" dirty="0">
                <a:ln>
                  <a:noFill/>
                </a:ln>
                <a:solidFill>
                  <a:srgbClr val="013E51"/>
                </a:solidFill>
                <a:effectLst/>
                <a:uLnTx/>
                <a:uFillTx/>
                <a:latin typeface="Wigrum"/>
                <a:sym typeface="Wigrum"/>
              </a:rPr>
              <a:t>20</a:t>
            </a:r>
            <a:r>
              <a:rPr kumimoji="0" sz="1700" b="0" i="0" u="none" strike="noStrike" kern="0" cap="none" spc="0" normalizeH="0" baseline="0" noProof="0" dirty="0">
                <a:ln>
                  <a:noFill/>
                </a:ln>
                <a:solidFill>
                  <a:srgbClr val="013E51"/>
                </a:solidFill>
                <a:effectLst/>
                <a:uLnTx/>
                <a:uFillTx/>
                <a:latin typeface="Wigrum"/>
                <a:sym typeface="Wigrum"/>
              </a:rPr>
              <a:t> WALLESS</a:t>
            </a:r>
          </a:p>
        </p:txBody>
      </p:sp>
      <p:sp>
        <p:nvSpPr>
          <p:cNvPr id="30" name="Rectangle 4">
            <a:extLst>
              <a:ext uri="{FF2B5EF4-FFF2-40B4-BE49-F238E27FC236}">
                <a16:creationId xmlns:a16="http://schemas.microsoft.com/office/drawing/2014/main" id="{818D2644-0DAE-4B3C-98D4-6700E3FAE817}"/>
              </a:ext>
            </a:extLst>
          </p:cNvPr>
          <p:cNvSpPr txBox="1"/>
          <p:nvPr/>
        </p:nvSpPr>
        <p:spPr>
          <a:xfrm>
            <a:off x="13212382" y="5881348"/>
            <a:ext cx="4330070" cy="2751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defTabSz="1600200">
              <a:lnSpc>
                <a:spcPct val="90000"/>
              </a:lnSpc>
              <a:spcBef>
                <a:spcPts val="1300"/>
              </a:spcBef>
              <a:defRPr b="1">
                <a:solidFill>
                  <a:srgbClr val="FFFFFF"/>
                </a:solidFill>
                <a:latin typeface="Wigrum"/>
                <a:ea typeface="Wigrum"/>
                <a:cs typeface="Wigrum"/>
                <a:sym typeface="Wigrum"/>
              </a:defRPr>
            </a:lvl1pPr>
          </a:lstStyle>
          <a:p>
            <a:r>
              <a:rPr lang="lt-LT" b="0" dirty="0"/>
              <a:t>Gali būti pareikalauta užtikrinti sumokėjimą įkeitimu, hipoteka, laidavimu ar garantija</a:t>
            </a:r>
            <a:endParaRPr lang="en-US" b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50231F-1B87-4C94-8286-78E20D0F44B8}"/>
              </a:ext>
            </a:extLst>
          </p:cNvPr>
          <p:cNvSpPr txBox="1"/>
          <p:nvPr/>
        </p:nvSpPr>
        <p:spPr>
          <a:xfrm>
            <a:off x="373684" y="11014585"/>
            <a:ext cx="24010316" cy="18678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algn="l"/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3D50"/>
                </a:solidFill>
                <a:effectLst/>
                <a:uFillTx/>
                <a:latin typeface="Wigrum" panose="02000000000000000000" pitchFamily="2" charset="0"/>
                <a:sym typeface="Helvetica"/>
              </a:rPr>
              <a:t>*</a:t>
            </a:r>
            <a:r>
              <a:rPr kumimoji="0" lang="en-US" sz="2800" b="0" i="0" u="none" strike="noStrike" cap="none" spc="0" normalizeH="0" baseline="0" dirty="0" err="1">
                <a:ln>
                  <a:noFill/>
                </a:ln>
                <a:solidFill>
                  <a:srgbClr val="003D50"/>
                </a:solidFill>
                <a:effectLst/>
                <a:uFillTx/>
                <a:latin typeface="Wigrum" panose="02000000000000000000" pitchFamily="2" charset="0"/>
                <a:sym typeface="Helvetica"/>
              </a:rPr>
              <a:t>Nuo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3D50"/>
                </a:solidFill>
                <a:effectLst/>
                <a:uFillTx/>
                <a:latin typeface="Wigrum" panose="02000000000000000000" pitchFamily="2" charset="0"/>
                <a:sym typeface="Helvetica"/>
              </a:rPr>
              <a:t> pal</a:t>
            </a:r>
            <a:r>
              <a:rPr kumimoji="0" lang="lt-LT" sz="2800" b="0" i="0" u="none" strike="noStrike" cap="none" spc="0" normalizeH="0" baseline="0" dirty="0">
                <a:ln>
                  <a:noFill/>
                </a:ln>
                <a:solidFill>
                  <a:srgbClr val="003D50"/>
                </a:solidFill>
                <a:effectLst/>
                <a:uFillTx/>
                <a:latin typeface="Wigrum" panose="02000000000000000000" pitchFamily="2" charset="0"/>
                <a:sym typeface="Helvetica"/>
              </a:rPr>
              <a:t>ūkanų mokėjimo įmonė/gyventojas gali būti atleidžiami, kai pateikiamas prašymas, pagrindžiantis, kad sumokėti mokesčio nėra galimybės dėl </a:t>
            </a:r>
            <a:r>
              <a:rPr lang="lt-LT" sz="2800" dirty="0">
                <a:latin typeface="Wigrum" panose="02000000000000000000" pitchFamily="2" charset="0"/>
              </a:rPr>
              <a:t>aplinkybių, kurios nepriklausė nuo mokesčių mokėtojo valios ir kurių jis nenumatė ir negalėjo numatyti,</a:t>
            </a:r>
            <a:r>
              <a:rPr kumimoji="0" lang="lt-LT" sz="2800" b="0" i="0" u="none" strike="noStrike" cap="none" spc="0" normalizeH="0" baseline="0" dirty="0">
                <a:ln>
                  <a:noFill/>
                </a:ln>
                <a:solidFill>
                  <a:srgbClr val="003D50"/>
                </a:solidFill>
                <a:effectLst/>
                <a:uFillTx/>
                <a:latin typeface="Wigrum" panose="02000000000000000000" pitchFamily="2" charset="0"/>
                <a:sym typeface="Helvetica"/>
              </a:rPr>
              <a:t> arba dėl kitų priežasčių</a:t>
            </a:r>
            <a:r>
              <a:rPr lang="lt-LT" sz="2800" dirty="0">
                <a:latin typeface="Wigrum" panose="02000000000000000000" pitchFamily="2" charset="0"/>
              </a:rPr>
              <a:t>, numatytų Mokesčių administravimo įstatymo </a:t>
            </a:r>
            <a:r>
              <a:rPr lang="en-US" sz="2800" dirty="0">
                <a:latin typeface="Wigrum" panose="02000000000000000000" pitchFamily="2" charset="0"/>
              </a:rPr>
              <a:t>100</a:t>
            </a:r>
            <a:r>
              <a:rPr lang="lt-LT" sz="2800" dirty="0">
                <a:latin typeface="Wigrum" panose="02000000000000000000" pitchFamily="2" charset="0"/>
              </a:rPr>
              <a:t> str.</a:t>
            </a:r>
            <a:r>
              <a:rPr lang="en-US" sz="2800" dirty="0">
                <a:latin typeface="Wigrum" panose="02000000000000000000" pitchFamily="2" charset="0"/>
              </a:rPr>
              <a:t> </a:t>
            </a:r>
            <a:r>
              <a:rPr lang="en-US" sz="2800" dirty="0" err="1">
                <a:latin typeface="Wigrum" panose="02000000000000000000" pitchFamily="2" charset="0"/>
              </a:rPr>
              <a:t>bei</a:t>
            </a:r>
            <a:r>
              <a:rPr lang="en-US" sz="2800" dirty="0">
                <a:latin typeface="Wigrum" panose="02000000000000000000" pitchFamily="2" charset="0"/>
              </a:rPr>
              <a:t> 141 str.</a:t>
            </a:r>
            <a:r>
              <a:rPr lang="lt-LT" sz="2800" dirty="0">
                <a:latin typeface="Wigrum" panose="02000000000000000000" pitchFamily="2" charset="0"/>
              </a:rPr>
              <a:t> </a:t>
            </a:r>
          </a:p>
          <a:p>
            <a:pPr algn="l"/>
            <a:r>
              <a:rPr lang="lt-LT" sz="2800" dirty="0">
                <a:latin typeface="Wigrum" panose="02000000000000000000" pitchFamily="2" charset="0"/>
              </a:rPr>
              <a:t>*Vyriausybė skelbia, kad šiomis sąlygomis VMI atleis nuo palūkanų mokėjimo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3D50"/>
              </a:solidFill>
              <a:effectLst/>
              <a:uFillTx/>
              <a:latin typeface="Wigrum" panose="02000000000000000000" pitchFamily="2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89341665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Mauris pellentesque"/>
          <p:cNvSpPr txBox="1"/>
          <p:nvPr/>
        </p:nvSpPr>
        <p:spPr>
          <a:xfrm>
            <a:off x="759266" y="299835"/>
            <a:ext cx="13441680" cy="11918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5" tIns="71435" rIns="71435" bIns="71435" anchor="ctr">
            <a:spAutoFit/>
          </a:bodyPr>
          <a:lstStyle>
            <a:lvl1pPr algn="l" defTabSz="457200">
              <a:lnSpc>
                <a:spcPts val="9200"/>
              </a:lnSpc>
              <a:defRPr sz="3600" b="1">
                <a:solidFill>
                  <a:srgbClr val="013E51"/>
                </a:solidFill>
                <a:latin typeface="Wigrum"/>
                <a:ea typeface="Wigrum"/>
                <a:cs typeface="Wigrum"/>
                <a:sym typeface="Wigrum"/>
              </a:defRPr>
            </a:lvl1pPr>
          </a:lstStyle>
          <a:p>
            <a:endParaRPr dirty="0"/>
          </a:p>
        </p:txBody>
      </p:sp>
      <p:sp>
        <p:nvSpPr>
          <p:cNvPr id="263" name="Corporate &amp; M&amp;A"/>
          <p:cNvSpPr txBox="1"/>
          <p:nvPr/>
        </p:nvSpPr>
        <p:spPr>
          <a:xfrm>
            <a:off x="759267" y="654575"/>
            <a:ext cx="13076003" cy="7290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5" tIns="71435" rIns="71435" bIns="71435" numCol="1" anchor="ctr">
            <a:spAutoFit/>
          </a:bodyPr>
          <a:lstStyle>
            <a:lvl1pPr defTabSz="457200">
              <a:defRPr sz="2800" b="1">
                <a:solidFill>
                  <a:srgbClr val="003E51"/>
                </a:solidFill>
                <a:latin typeface="Wigrum"/>
                <a:ea typeface="Wigrum"/>
                <a:cs typeface="Wigrum"/>
                <a:sym typeface="Wigrum"/>
              </a:defRPr>
            </a:lvl1pPr>
          </a:lstStyle>
          <a:p>
            <a:pPr algn="l"/>
            <a:r>
              <a:rPr lang="lt-LT" sz="3800" dirty="0">
                <a:solidFill>
                  <a:srgbClr val="DA8A67"/>
                </a:solidFill>
              </a:rPr>
              <a:t>Dokumentai, kuriuos reikia pateikti VMI su prašymu</a:t>
            </a:r>
            <a:endParaRPr sz="3800" dirty="0">
              <a:solidFill>
                <a:srgbClr val="DA8A67"/>
              </a:solidFill>
            </a:endParaRPr>
          </a:p>
        </p:txBody>
      </p:sp>
      <p:sp>
        <p:nvSpPr>
          <p:cNvPr id="22" name="©  2019 WALLESS | Name of presenter">
            <a:extLst>
              <a:ext uri="{FF2B5EF4-FFF2-40B4-BE49-F238E27FC236}">
                <a16:creationId xmlns:a16="http://schemas.microsoft.com/office/drawing/2014/main" id="{A37F33F7-AD94-4FEA-B9F2-CF1DF216DB6E}"/>
              </a:ext>
            </a:extLst>
          </p:cNvPr>
          <p:cNvSpPr txBox="1"/>
          <p:nvPr/>
        </p:nvSpPr>
        <p:spPr>
          <a:xfrm>
            <a:off x="373684" y="12950570"/>
            <a:ext cx="1724830" cy="567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lnSpc>
                <a:spcPts val="3800"/>
              </a:lnSpc>
              <a:defRPr sz="1700" b="0">
                <a:solidFill>
                  <a:srgbClr val="013E51"/>
                </a:solidFill>
                <a:latin typeface="Wigrum"/>
                <a:ea typeface="Wigrum"/>
                <a:cs typeface="Wigrum"/>
                <a:sym typeface="Wigrum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00" b="0" i="0" u="none" strike="noStrike" kern="0" cap="none" spc="0" normalizeH="0" baseline="0" noProof="0" dirty="0">
                <a:ln>
                  <a:noFill/>
                </a:ln>
                <a:solidFill>
                  <a:srgbClr val="013E51"/>
                </a:solidFill>
                <a:effectLst/>
                <a:uLnTx/>
                <a:uFillTx/>
                <a:latin typeface="Wigrum"/>
                <a:sym typeface="Wigrum"/>
              </a:rPr>
              <a:t>©  20</a:t>
            </a:r>
            <a:r>
              <a:rPr kumimoji="0" lang="lt-LT" sz="1700" b="0" i="0" u="none" strike="noStrike" kern="0" cap="none" spc="0" normalizeH="0" baseline="0" noProof="0" dirty="0">
                <a:ln>
                  <a:noFill/>
                </a:ln>
                <a:solidFill>
                  <a:srgbClr val="013E51"/>
                </a:solidFill>
                <a:effectLst/>
                <a:uLnTx/>
                <a:uFillTx/>
                <a:latin typeface="Wigrum"/>
                <a:sym typeface="Wigrum"/>
              </a:rPr>
              <a:t>20</a:t>
            </a:r>
            <a:r>
              <a:rPr kumimoji="0" sz="1700" b="0" i="0" u="none" strike="noStrike" kern="0" cap="none" spc="0" normalizeH="0" baseline="0" noProof="0" dirty="0">
                <a:ln>
                  <a:noFill/>
                </a:ln>
                <a:solidFill>
                  <a:srgbClr val="013E51"/>
                </a:solidFill>
                <a:effectLst/>
                <a:uLnTx/>
                <a:uFillTx/>
                <a:latin typeface="Wigrum"/>
                <a:sym typeface="Wigrum"/>
              </a:rPr>
              <a:t> WALLESS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5D473C-DF82-4F4A-9E18-3BEFCE3494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56" r="21112"/>
          <a:stretch/>
        </p:blipFill>
        <p:spPr>
          <a:xfrm>
            <a:off x="14417040" y="0"/>
            <a:ext cx="9966960" cy="13744156"/>
          </a:xfrm>
          <a:prstGeom prst="rect">
            <a:avLst/>
          </a:prstGeom>
        </p:spPr>
      </p:pic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D82C6977-CFCC-4CDA-97FA-DA02332775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879375"/>
              </p:ext>
            </p:extLst>
          </p:nvPr>
        </p:nvGraphicFramePr>
        <p:xfrm>
          <a:off x="759266" y="1738356"/>
          <a:ext cx="13076004" cy="1173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38002">
                  <a:extLst>
                    <a:ext uri="{9D8B030D-6E8A-4147-A177-3AD203B41FA5}">
                      <a16:colId xmlns:a16="http://schemas.microsoft.com/office/drawing/2014/main" val="2002432616"/>
                    </a:ext>
                  </a:extLst>
                </a:gridCol>
                <a:gridCol w="6538002">
                  <a:extLst>
                    <a:ext uri="{9D8B030D-6E8A-4147-A177-3AD203B41FA5}">
                      <a16:colId xmlns:a16="http://schemas.microsoft.com/office/drawing/2014/main" val="3538553007"/>
                    </a:ext>
                  </a:extLst>
                </a:gridCol>
              </a:tblGrid>
              <a:tr h="401970">
                <a:tc>
                  <a:txBody>
                    <a:bodyPr/>
                    <a:lstStyle/>
                    <a:p>
                      <a:r>
                        <a:rPr lang="lt-LT" sz="2800" b="1" dirty="0">
                          <a:solidFill>
                            <a:schemeClr val="bg1"/>
                          </a:solidFill>
                          <a:latin typeface="Wigrum" panose="02000000000000000000" pitchFamily="2" charset="0"/>
                        </a:rPr>
                        <a:t>Įmonė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Wigrum" panose="02000000000000000000" pitchFamily="2" charset="0"/>
                      </a:endParaRPr>
                    </a:p>
                  </a:txBody>
                  <a:tcPr anchor="ctr">
                    <a:lnB w="12700" cmpd="sng">
                      <a:noFill/>
                    </a:lnB>
                    <a:solidFill>
                      <a:srgbClr val="013D4F"/>
                    </a:solidFill>
                  </a:tcPr>
                </a:tc>
                <a:tc>
                  <a:txBody>
                    <a:bodyPr/>
                    <a:lstStyle/>
                    <a:p>
                      <a:pPr marL="339725" indent="0" algn="l"/>
                      <a:r>
                        <a:rPr lang="lt-LT" sz="2800" b="1" dirty="0">
                          <a:solidFill>
                            <a:schemeClr val="bg1"/>
                          </a:solidFill>
                          <a:latin typeface="Wigrum" panose="02000000000000000000" pitchFamily="2" charset="0"/>
                        </a:rPr>
                        <a:t>Gyventojas, vykdantis individualią veiklą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Wigrum" panose="02000000000000000000" pitchFamily="2" charset="0"/>
                      </a:endParaRPr>
                    </a:p>
                  </a:txBody>
                  <a:tcPr>
                    <a:lnB w="12700" cmpd="sng">
                      <a:noFill/>
                    </a:lnB>
                    <a:solidFill>
                      <a:srgbClr val="013D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135628"/>
                  </a:ext>
                </a:extLst>
              </a:tr>
              <a:tr h="865482">
                <a:tc>
                  <a:txBody>
                    <a:bodyPr/>
                    <a:lstStyle/>
                    <a:p>
                      <a:pPr marL="342900" marR="0" lvl="0" indent="-342900" algn="l" defTabSz="8215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lt-LT" sz="22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Wigrum" panose="02000000000000000000" pitchFamily="2" charset="0"/>
                        <a:ea typeface="+mn-ea"/>
                        <a:cs typeface="+mn-cs"/>
                        <a:sym typeface="Helvetica Neue Light"/>
                      </a:endParaRPr>
                    </a:p>
                    <a:p>
                      <a:pPr marL="342900" marR="0" lvl="0" indent="-342900" algn="l" defTabSz="8215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t-LT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Wigrum" panose="02000000000000000000" pitchFamily="2" charset="0"/>
                          <a:ea typeface="+mn-ea"/>
                          <a:cs typeface="+mn-cs"/>
                          <a:sym typeface="Helvetica Neue Light"/>
                        </a:rPr>
                        <a:t>Rašytiniai laisvos formos paaiškinimai ir / arba kiti dokumentai, įrodantys, kad yra realių galimybių atsiskaityti su biudžetu tuo atveju, jeigu mokestinės nepriemokos sumokėjimas būtų atidėtas arba išdėstytas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lt-LT" sz="22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Wigrum" panose="02000000000000000000" pitchFamily="2" charset="0"/>
                        <a:ea typeface="+mn-ea"/>
                        <a:cs typeface="+mn-cs"/>
                        <a:sym typeface="Helvetica Neue Light"/>
                      </a:endParaRPr>
                    </a:p>
                    <a:p>
                      <a:pPr marL="342900" marR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lt-LT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Wigrum" panose="02000000000000000000" pitchFamily="2" charset="0"/>
                          <a:ea typeface="+mn-ea"/>
                          <a:cs typeface="+mn-cs"/>
                          <a:sym typeface="Helvetica Neue Light"/>
                        </a:rPr>
                        <a:t>Užpildyta Fizinių asmenų anketa, kurios duomenys apie pinigines lėšas, esančias banko įstaigose, turi būti patvirtinti atitinkamais dokumentais 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9450392"/>
                  </a:ext>
                </a:extLst>
              </a:tr>
              <a:tr h="401970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lt-LT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Wigrum" panose="02000000000000000000" pitchFamily="2" charset="0"/>
                          <a:ea typeface="+mn-ea"/>
                          <a:cs typeface="+mn-cs"/>
                          <a:sym typeface="Helvetica Neue Light"/>
                        </a:rPr>
                        <a:t>Einamųjų metų paskutinio ketvirčio ir paskutinių 1 metų finansinė atskaitomybė (jei prašymas pateiktas I ketvirtį – paskutinių 2 m. finansinė atskaitomybė), jei informacija nebuvo pateikta Registrų centru</a:t>
                      </a:r>
                      <a:endParaRPr lang="en-US" dirty="0">
                        <a:latin typeface="Wigrum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lt-LT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Wigrum" panose="02000000000000000000" pitchFamily="2" charset="0"/>
                          <a:ea typeface="+mn-ea"/>
                          <a:cs typeface="+mn-cs"/>
                          <a:sym typeface="Helvetica Neue Light"/>
                        </a:rPr>
                        <a:t>Dokumentai, kurie įrodo, kad yra realių galimybių atsiskaityti su biudžetu tuo atveju, jeigu mokestinės nepriemokos sumokėjimas būtų atidėtas arba išdėstytas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971703"/>
                  </a:ext>
                </a:extLst>
              </a:tr>
              <a:tr h="401970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lt-LT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Wigrum" panose="02000000000000000000" pitchFamily="2" charset="0"/>
                          <a:ea typeface="+mn-ea"/>
                          <a:cs typeface="+mn-cs"/>
                          <a:sym typeface="Helvetica Neue Light"/>
                        </a:rPr>
                        <a:t>Kreditorių ir debitorių sąrašas</a:t>
                      </a:r>
                      <a:endParaRPr lang="en-US" dirty="0">
                        <a:latin typeface="Wigrum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lt-LT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Wigrum" panose="02000000000000000000" pitchFamily="2" charset="0"/>
                          <a:ea typeface="+mn-ea"/>
                          <a:cs typeface="+mn-cs"/>
                          <a:sym typeface="Helvetica Neue Light"/>
                        </a:rPr>
                        <a:t>Kreditorių ir debitorių sąrašas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81891072"/>
                  </a:ext>
                </a:extLst>
              </a:tr>
              <a:tr h="401970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lt-LT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Wigrum" panose="02000000000000000000" pitchFamily="2" charset="0"/>
                          <a:ea typeface="+mn-ea"/>
                          <a:cs typeface="+mn-cs"/>
                          <a:sym typeface="Helvetica Neue Light"/>
                        </a:rPr>
                        <a:t>Turimų sutarčių (tarp jų trišalių) su bankais, kredito unijomis, lizingo bendrovėmis, kitomis kredito įstaigomis, juridiniais bei fiziniais asmenimis dėl gautų kreditų kopijos</a:t>
                      </a:r>
                      <a:endParaRPr lang="en-US" dirty="0">
                        <a:latin typeface="Wigrum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lt-LT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Wigrum" panose="02000000000000000000" pitchFamily="2" charset="0"/>
                          <a:ea typeface="+mn-ea"/>
                          <a:cs typeface="+mn-cs"/>
                          <a:sym typeface="Helvetica Neue Light"/>
                        </a:rPr>
                        <a:t>Duomenys apie pajamas, išlaidas per paskutinius 3 mėn.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13127008"/>
                  </a:ext>
                </a:extLst>
              </a:tr>
              <a:tr h="161830">
                <a:tc>
                  <a:txBody>
                    <a:bodyPr/>
                    <a:lstStyle/>
                    <a:p>
                      <a:pPr marL="342900" marR="0" lvl="0" indent="-342900" algn="l" defTabSz="8215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t-LT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Wigrum" panose="02000000000000000000" pitchFamily="2" charset="0"/>
                          <a:ea typeface="+mn-ea"/>
                          <a:cs typeface="+mn-cs"/>
                          <a:sym typeface="Helvetica Neue Light"/>
                        </a:rPr>
                        <a:t>Banko sąskaitų išrašai, kasos knygos, avansinių apyskaitų kopijos už laikotarpį nuo mėnesio, kurį susidaro mokestinė nepriemoka 1 d. iki prašymo teikimo dienos, bet ne ilgesnį, kaip 3 mėnesių laikotarpį</a:t>
                      </a:r>
                      <a:endParaRPr lang="en-US" dirty="0">
                        <a:latin typeface="Wigrum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8215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t-LT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Wigrum" panose="02000000000000000000" pitchFamily="2" charset="0"/>
                          <a:ea typeface="+mn-ea"/>
                          <a:cs typeface="+mn-cs"/>
                          <a:sym typeface="Helvetica Neue Light"/>
                        </a:rPr>
                        <a:t>Banko sąskaitų išrašai, kasos knygos (jei ji vedama) kopijos už laikotarpį nuo to mėnesio, kurį susidaro mokestinė nepriemoka 1 dienos iki prašymo teikimo dienos, bet ne ilgesnį, kaip 3 mėnesių laikotarpį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86905098"/>
                  </a:ext>
                </a:extLst>
              </a:tr>
              <a:tr h="401970">
                <a:tc>
                  <a:txBody>
                    <a:bodyPr/>
                    <a:lstStyle/>
                    <a:p>
                      <a:pPr marL="342900" marR="0" lvl="0" indent="-342900" algn="l" defTabSz="8215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t-LT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Wigrum" panose="02000000000000000000" pitchFamily="2" charset="0"/>
                          <a:ea typeface="+mn-ea"/>
                          <a:cs typeface="+mn-cs"/>
                          <a:sym typeface="Helvetica Neue Light"/>
                        </a:rPr>
                        <a:t>Informacija apie įmonės suteiktas paskolas juridiniams ir / ar fiziniams asmenims ir šių paskolų sutarčių kopijos</a:t>
                      </a:r>
                      <a:endParaRPr lang="en-US" dirty="0">
                        <a:latin typeface="Wigrum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58166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940320"/>
                  </a:ext>
                </a:extLst>
              </a:tr>
              <a:tr h="401970">
                <a:tc>
                  <a:txBody>
                    <a:bodyPr/>
                    <a:lstStyle/>
                    <a:p>
                      <a:pPr marL="342900" marR="0" lvl="0" indent="-342900" algn="l" defTabSz="8215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t-LT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Wigrum" panose="02000000000000000000" pitchFamily="2" charset="0"/>
                          <a:ea typeface="+mn-ea"/>
                          <a:cs typeface="+mn-cs"/>
                          <a:sym typeface="Helvetica Neue Light"/>
                        </a:rPr>
                        <a:t>Užpildyta Fizinių asmenų anketa (forma FR0283) (teikiama tuo atveju, kai juridinis asmuo yra individuali įmonė arba ūkinė bendrija) .</a:t>
                      </a:r>
                      <a:endParaRPr lang="en-US" dirty="0">
                        <a:latin typeface="Wigrum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58166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4489422"/>
                  </a:ext>
                </a:extLst>
              </a:tr>
              <a:tr h="401970">
                <a:tc>
                  <a:txBody>
                    <a:bodyPr/>
                    <a:lstStyle/>
                    <a:p>
                      <a:pPr marL="0" marR="0" lvl="0" indent="0" algn="l" defTabSz="8215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96144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881258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44DEF7D2-9F00-6B45-BBBC-9611F14D5754}"/>
              </a:ext>
            </a:extLst>
          </p:cNvPr>
          <p:cNvSpPr/>
          <p:nvPr/>
        </p:nvSpPr>
        <p:spPr>
          <a:xfrm>
            <a:off x="0" y="10863284"/>
            <a:ext cx="24384000" cy="2880000"/>
          </a:xfrm>
          <a:prstGeom prst="rect">
            <a:avLst/>
          </a:prstGeom>
          <a:solidFill>
            <a:srgbClr val="013D4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LT" sz="3200" b="0" i="0" u="none" strike="noStrike" cap="none" spc="0" normalizeH="0" baseline="0">
              <a:ln>
                <a:noFill/>
              </a:ln>
              <a:solidFill>
                <a:srgbClr val="003D5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A05892-6292-DC4A-87D2-F11D444FC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6936" y="-590740"/>
            <a:ext cx="13741400" cy="11475531"/>
          </a:xfrm>
          <a:prstGeom prst="rect">
            <a:avLst/>
          </a:prstGeom>
        </p:spPr>
      </p:pic>
      <p:sp>
        <p:nvSpPr>
          <p:cNvPr id="6" name="©  2019 WALLESS | Name of presenter">
            <a:extLst>
              <a:ext uri="{FF2B5EF4-FFF2-40B4-BE49-F238E27FC236}">
                <a16:creationId xmlns:a16="http://schemas.microsoft.com/office/drawing/2014/main" id="{E3A89426-26B9-453F-B42C-BE2D010B3118}"/>
              </a:ext>
            </a:extLst>
          </p:cNvPr>
          <p:cNvSpPr txBox="1"/>
          <p:nvPr/>
        </p:nvSpPr>
        <p:spPr>
          <a:xfrm>
            <a:off x="373684" y="12954738"/>
            <a:ext cx="1896352" cy="558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lnSpc>
                <a:spcPts val="3800"/>
              </a:lnSpc>
              <a:defRPr sz="1700" b="0">
                <a:solidFill>
                  <a:srgbClr val="013E51"/>
                </a:solidFill>
                <a:latin typeface="Wigrum"/>
                <a:ea typeface="Wigrum"/>
                <a:cs typeface="Wigrum"/>
                <a:sym typeface="Wigrum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00" b="0" i="0" u="none" strike="noStrike" kern="0" cap="none" spc="0" normalizeH="0" baseline="0" noProof="0" dirty="0">
                <a:ln>
                  <a:noFill/>
                </a:ln>
                <a:solidFill>
                  <a:srgbClr val="013E51"/>
                </a:solidFill>
                <a:effectLst/>
                <a:uLnTx/>
                <a:uFillTx/>
                <a:latin typeface="Wigrum"/>
                <a:sym typeface="Wigrum"/>
              </a:rPr>
              <a:t>©  20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13E51"/>
                </a:solidFill>
                <a:effectLst/>
                <a:uLnTx/>
                <a:uFillTx/>
                <a:latin typeface="Wigrum"/>
                <a:sym typeface="Wigrum"/>
              </a:rPr>
              <a:t>20</a:t>
            </a:r>
            <a:r>
              <a:rPr kumimoji="0" sz="1700" b="0" i="0" u="none" strike="noStrike" kern="0" cap="none" spc="0" normalizeH="0" baseline="0" noProof="0" dirty="0">
                <a:ln>
                  <a:noFill/>
                </a:ln>
                <a:solidFill>
                  <a:srgbClr val="013E51"/>
                </a:solidFill>
                <a:effectLst/>
                <a:uLnTx/>
                <a:uFillTx/>
                <a:latin typeface="Wigrum"/>
                <a:sym typeface="Wigrum"/>
              </a:rPr>
              <a:t> WALLESS</a:t>
            </a:r>
          </a:p>
        </p:txBody>
      </p:sp>
      <p:sp>
        <p:nvSpPr>
          <p:cNvPr id="37" name="Small caption">
            <a:extLst>
              <a:ext uri="{FF2B5EF4-FFF2-40B4-BE49-F238E27FC236}">
                <a16:creationId xmlns:a16="http://schemas.microsoft.com/office/drawing/2014/main" id="{591218B8-1AC8-B542-9ED4-2C9EC2076E2C}"/>
              </a:ext>
            </a:extLst>
          </p:cNvPr>
          <p:cNvSpPr txBox="1"/>
          <p:nvPr/>
        </p:nvSpPr>
        <p:spPr>
          <a:xfrm>
            <a:off x="836955" y="1234995"/>
            <a:ext cx="6990072" cy="774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5" tIns="71435" rIns="71435" bIns="71435" anchor="ctr">
            <a:spAutoFit/>
          </a:bodyPr>
          <a:lstStyle>
            <a:lvl1pPr algn="l" defTabSz="457200">
              <a:lnSpc>
                <a:spcPts val="4900"/>
              </a:lnSpc>
              <a:defRPr sz="4200" b="1">
                <a:solidFill>
                  <a:srgbClr val="013E51"/>
                </a:solidFill>
                <a:latin typeface="Wigrum"/>
                <a:ea typeface="Wigrum"/>
                <a:cs typeface="Wigrum"/>
                <a:sym typeface="Wigrum"/>
              </a:defRPr>
            </a:lvl1pPr>
          </a:lstStyle>
          <a:p>
            <a:r>
              <a:rPr lang="lt-LT" dirty="0">
                <a:solidFill>
                  <a:srgbClr val="DA8A67"/>
                </a:solidFill>
              </a:rPr>
              <a:t>Kiek užtruks procesas?</a:t>
            </a:r>
            <a:endParaRPr dirty="0">
              <a:solidFill>
                <a:srgbClr val="DA8A67"/>
              </a:solidFill>
            </a:endParaRPr>
          </a:p>
        </p:txBody>
      </p:sp>
      <p:sp>
        <p:nvSpPr>
          <p:cNvPr id="23" name="Lorem ipsum dolor sit amet, consectetur adipiscing elit.…">
            <a:extLst>
              <a:ext uri="{FF2B5EF4-FFF2-40B4-BE49-F238E27FC236}">
                <a16:creationId xmlns:a16="http://schemas.microsoft.com/office/drawing/2014/main" id="{63957983-991B-424A-9965-D4017AACF879}"/>
              </a:ext>
            </a:extLst>
          </p:cNvPr>
          <p:cNvSpPr txBox="1"/>
          <p:nvPr/>
        </p:nvSpPr>
        <p:spPr>
          <a:xfrm>
            <a:off x="836956" y="2536843"/>
            <a:ext cx="12929537" cy="1713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5" tIns="71435" rIns="71435" bIns="71435">
            <a:spAutoFit/>
          </a:bodyPr>
          <a:lstStyle/>
          <a:p>
            <a:pPr lvl="0" algn="l" defTabSz="457200">
              <a:spcBef>
                <a:spcPts val="1800"/>
              </a:spcBef>
              <a:spcAft>
                <a:spcPts val="1800"/>
              </a:spcAft>
              <a:defRPr sz="4000" b="1">
                <a:solidFill>
                  <a:srgbClr val="013E51"/>
                </a:solidFill>
                <a:latin typeface="Wigrum"/>
                <a:ea typeface="Wigrum"/>
                <a:cs typeface="Wigrum"/>
                <a:sym typeface="Wigrum"/>
              </a:defRPr>
            </a:pPr>
            <a:r>
              <a:rPr lang="lt-LT" sz="3400" dirty="0">
                <a:solidFill>
                  <a:srgbClr val="013D4F"/>
                </a:solidFill>
                <a:latin typeface="Wigrum" panose="02000000000000000000" pitchFamily="2" charset="0"/>
                <a:sym typeface="Wigrum"/>
              </a:rPr>
              <a:t>Sprendimas </a:t>
            </a:r>
            <a:r>
              <a:rPr lang="lt-LT" sz="3400" dirty="0">
                <a:solidFill>
                  <a:srgbClr val="DA8A67"/>
                </a:solidFill>
                <a:latin typeface="Wigrum" panose="02000000000000000000" pitchFamily="2" charset="0"/>
                <a:sym typeface="Wigrum"/>
              </a:rPr>
              <a:t>atidėti arba išdėstyti mokestinę nepriemoką priimamas per </a:t>
            </a:r>
            <a:r>
              <a:rPr lang="lt-LT" sz="3400" dirty="0">
                <a:solidFill>
                  <a:srgbClr val="013D4F"/>
                </a:solidFill>
                <a:latin typeface="Wigrum" panose="02000000000000000000" pitchFamily="2" charset="0"/>
                <a:sym typeface="Wigrum"/>
              </a:rPr>
              <a:t>30 dienų nuo prašymo ir visų prašymui nagrinėti reikiamų dokumentų pateikimo VMI dienos</a:t>
            </a:r>
            <a:endParaRPr lang="lt-LT" sz="2800" dirty="0">
              <a:solidFill>
                <a:srgbClr val="013D4F"/>
              </a:solidFill>
              <a:latin typeface="Wigrum" panose="02000000000000000000" pitchFamily="2" charset="0"/>
              <a:sym typeface="Wigrum"/>
            </a:endParaRPr>
          </a:p>
        </p:txBody>
      </p:sp>
      <p:sp>
        <p:nvSpPr>
          <p:cNvPr id="25" name="©  2019 WALLESS | Name of presenter">
            <a:extLst>
              <a:ext uri="{FF2B5EF4-FFF2-40B4-BE49-F238E27FC236}">
                <a16:creationId xmlns:a16="http://schemas.microsoft.com/office/drawing/2014/main" id="{D5159BF0-CAC3-48FC-8B0F-E0F4EDB3B20A}"/>
              </a:ext>
            </a:extLst>
          </p:cNvPr>
          <p:cNvSpPr txBox="1"/>
          <p:nvPr/>
        </p:nvSpPr>
        <p:spPr>
          <a:xfrm>
            <a:off x="373684" y="12950571"/>
            <a:ext cx="1724828" cy="567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algn="l" defTabSz="457200">
              <a:lnSpc>
                <a:spcPts val="3800"/>
              </a:lnSpc>
              <a:defRPr sz="1700">
                <a:solidFill>
                  <a:srgbClr val="FFFFFF"/>
                </a:solidFill>
                <a:latin typeface="Wigrum"/>
                <a:ea typeface="Wigrum"/>
                <a:cs typeface="Wigrum"/>
                <a:sym typeface="Wigrum"/>
              </a:defRPr>
            </a:lvl1pPr>
          </a:lstStyle>
          <a:p>
            <a:r>
              <a:rPr dirty="0">
                <a:solidFill>
                  <a:srgbClr val="BFBFBF"/>
                </a:solidFill>
              </a:rPr>
              <a:t>©  20</a:t>
            </a:r>
            <a:r>
              <a:rPr lang="en-US" dirty="0">
                <a:solidFill>
                  <a:srgbClr val="BFBFBF"/>
                </a:solidFill>
              </a:rPr>
              <a:t>20</a:t>
            </a:r>
            <a:r>
              <a:rPr dirty="0">
                <a:solidFill>
                  <a:srgbClr val="BFBFBF"/>
                </a:solidFill>
              </a:rPr>
              <a:t> WALLESS</a:t>
            </a:r>
          </a:p>
        </p:txBody>
      </p:sp>
      <p:sp>
        <p:nvSpPr>
          <p:cNvPr id="35" name="Lorem ipsum dolor sit amet, consectetur adipiscing elit.…">
            <a:extLst>
              <a:ext uri="{FF2B5EF4-FFF2-40B4-BE49-F238E27FC236}">
                <a16:creationId xmlns:a16="http://schemas.microsoft.com/office/drawing/2014/main" id="{551DE58F-78C2-49F3-B7D7-E6FA75FFF8D4}"/>
              </a:ext>
            </a:extLst>
          </p:cNvPr>
          <p:cNvSpPr txBox="1"/>
          <p:nvPr/>
        </p:nvSpPr>
        <p:spPr>
          <a:xfrm>
            <a:off x="836956" y="5035967"/>
            <a:ext cx="12929537" cy="1190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5" tIns="71435" rIns="71435" bIns="71435">
            <a:spAutoFit/>
          </a:bodyPr>
          <a:lstStyle/>
          <a:p>
            <a:pPr lvl="0" algn="l" defTabSz="457200">
              <a:spcBef>
                <a:spcPts val="1800"/>
              </a:spcBef>
              <a:spcAft>
                <a:spcPts val="1800"/>
              </a:spcAft>
              <a:defRPr sz="4000" b="1">
                <a:solidFill>
                  <a:srgbClr val="013E51"/>
                </a:solidFill>
                <a:latin typeface="Wigrum"/>
                <a:ea typeface="Wigrum"/>
                <a:cs typeface="Wigrum"/>
                <a:sym typeface="Wigrum"/>
              </a:defRPr>
            </a:pPr>
            <a:r>
              <a:rPr lang="lt-LT" sz="3400" b="1" dirty="0">
                <a:solidFill>
                  <a:srgbClr val="013D4F"/>
                </a:solidFill>
                <a:sym typeface="Wigrum"/>
              </a:rPr>
              <a:t>MPS</a:t>
            </a:r>
            <a:r>
              <a:rPr lang="lt-LT" sz="3400" b="1" dirty="0">
                <a:solidFill>
                  <a:srgbClr val="DA8A67"/>
                </a:solidFill>
                <a:sym typeface="Wigrum"/>
              </a:rPr>
              <a:t> turi būti sudaryta ne vėliau kaip per </a:t>
            </a:r>
            <a:r>
              <a:rPr lang="lt-LT" sz="3400" b="1" dirty="0">
                <a:solidFill>
                  <a:srgbClr val="013D4F"/>
                </a:solidFill>
                <a:sym typeface="Wigrum"/>
              </a:rPr>
              <a:t>10 darbo dienų nuo sprendimo priėmimo</a:t>
            </a:r>
            <a:endParaRPr lang="lt-LT" sz="2800" dirty="0">
              <a:solidFill>
                <a:srgbClr val="013D4F"/>
              </a:solidFill>
              <a:latin typeface="Wigrum Light" panose="02000000000000000000" pitchFamily="2" charset="0"/>
              <a:sym typeface="Wigrum"/>
            </a:endParaRPr>
          </a:p>
        </p:txBody>
      </p:sp>
      <p:sp>
        <p:nvSpPr>
          <p:cNvPr id="36" name="Lorem ipsum dolor sit amet, consectetur adipiscing elit.…">
            <a:extLst>
              <a:ext uri="{FF2B5EF4-FFF2-40B4-BE49-F238E27FC236}">
                <a16:creationId xmlns:a16="http://schemas.microsoft.com/office/drawing/2014/main" id="{09FD516B-7CDA-4F25-BD92-FAFAD03C9F9F}"/>
              </a:ext>
            </a:extLst>
          </p:cNvPr>
          <p:cNvSpPr txBox="1"/>
          <p:nvPr/>
        </p:nvSpPr>
        <p:spPr>
          <a:xfrm>
            <a:off x="836955" y="6831052"/>
            <a:ext cx="12929537" cy="2237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5" tIns="71435" rIns="71435" bIns="71435">
            <a:spAutoFit/>
          </a:bodyPr>
          <a:lstStyle/>
          <a:p>
            <a:pPr lvl="0" algn="l" defTabSz="457200">
              <a:spcBef>
                <a:spcPts val="1800"/>
              </a:spcBef>
              <a:spcAft>
                <a:spcPts val="1800"/>
              </a:spcAft>
              <a:defRPr sz="4000" b="1">
                <a:solidFill>
                  <a:srgbClr val="013E51"/>
                </a:solidFill>
                <a:latin typeface="Wigrum"/>
                <a:ea typeface="Wigrum"/>
                <a:cs typeface="Wigrum"/>
                <a:sym typeface="Wigrum"/>
              </a:defRPr>
            </a:pPr>
            <a:r>
              <a:rPr lang="lt-LT" sz="3400" b="1" dirty="0">
                <a:solidFill>
                  <a:srgbClr val="013D4F"/>
                </a:solidFill>
                <a:sym typeface="Wigrum"/>
              </a:rPr>
              <a:t>VMI turi teisę nepradėti mokestinės nepriemokos, kurios mokėjimą prašoma atidėti arba išdėstyti, išieškojimo arba jį sustabdyti nuo tos dienos, kai gauna mokėtojo prašymą sudaryti MPS</a:t>
            </a:r>
          </a:p>
        </p:txBody>
      </p:sp>
      <p:sp>
        <p:nvSpPr>
          <p:cNvPr id="41" name="Lorem ipsum dolor sit amet, consectetur adipiscing elit.…">
            <a:extLst>
              <a:ext uri="{FF2B5EF4-FFF2-40B4-BE49-F238E27FC236}">
                <a16:creationId xmlns:a16="http://schemas.microsoft.com/office/drawing/2014/main" id="{C0EEDB74-736E-4B96-9D88-BDA56758B4DD}"/>
              </a:ext>
            </a:extLst>
          </p:cNvPr>
          <p:cNvSpPr txBox="1"/>
          <p:nvPr/>
        </p:nvSpPr>
        <p:spPr>
          <a:xfrm>
            <a:off x="836955" y="12018336"/>
            <a:ext cx="22579637" cy="759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5" tIns="71435" rIns="71435" bIns="71435">
            <a:spAutoFit/>
          </a:bodyPr>
          <a:lstStyle/>
          <a:p>
            <a:pPr lvl="0" algn="l" defTabSz="457200">
              <a:spcBef>
                <a:spcPts val="1800"/>
              </a:spcBef>
              <a:spcAft>
                <a:spcPts val="1800"/>
              </a:spcAft>
              <a:defRPr sz="4000" b="1">
                <a:solidFill>
                  <a:srgbClr val="013E51"/>
                </a:solidFill>
                <a:latin typeface="Wigrum"/>
                <a:ea typeface="Wigrum"/>
                <a:cs typeface="Wigrum"/>
                <a:sym typeface="Wigrum"/>
              </a:defRPr>
            </a:pPr>
            <a:r>
              <a:rPr lang="lt-LT" sz="4000" dirty="0">
                <a:solidFill>
                  <a:schemeClr val="tx2"/>
                </a:solidFill>
                <a:sym typeface="Wigrum"/>
              </a:rPr>
              <a:t>Mokestinės paskolos sutarties sudarymas stabdo mokesčio priverstinį išieškojimą</a:t>
            </a:r>
            <a:endParaRPr lang="lt-LT" sz="3400" b="1" dirty="0">
              <a:solidFill>
                <a:schemeClr val="tx2"/>
              </a:solidFill>
              <a:sym typeface="Wigrum"/>
            </a:endParaRPr>
          </a:p>
        </p:txBody>
      </p:sp>
    </p:spTree>
    <p:extLst>
      <p:ext uri="{BB962C8B-B14F-4D97-AF65-F5344CB8AC3E}">
        <p14:creationId xmlns:p14="http://schemas.microsoft.com/office/powerpoint/2010/main" val="282882099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D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me of the  chapter"/>
          <p:cNvSpPr txBox="1"/>
          <p:nvPr/>
        </p:nvSpPr>
        <p:spPr>
          <a:xfrm>
            <a:off x="1734396" y="4175374"/>
            <a:ext cx="14563929" cy="5130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6" tIns="71436" rIns="71436" bIns="71436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>
                <a:solidFill>
                  <a:srgbClr val="F7F7F7"/>
                </a:solidFill>
                <a:latin typeface="Wigrum"/>
                <a:ea typeface="Wigrum"/>
                <a:cs typeface="Wigrum"/>
                <a:sym typeface="Wigrum"/>
              </a:defRPr>
            </a:pPr>
            <a:r>
              <a:rPr lang="lt-LT" sz="5400" b="1" dirty="0">
                <a:solidFill>
                  <a:srgbClr val="E6E6E6"/>
                </a:solidFill>
                <a:latin typeface="Wigrum"/>
                <a:sym typeface="Wigrum"/>
              </a:rPr>
              <a:t>Įmokų Sodrai mokėjimas taip pat gali būti atidėtas pateikus prašymą VSDF</a:t>
            </a: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>
                <a:solidFill>
                  <a:srgbClr val="F7F7F7"/>
                </a:solidFill>
                <a:latin typeface="Wigrum"/>
                <a:ea typeface="Wigrum"/>
                <a:cs typeface="Wigrum"/>
                <a:sym typeface="Wigrum"/>
              </a:defRPr>
            </a:pPr>
            <a:endParaRPr lang="lt-LT" sz="5400" b="1" dirty="0">
              <a:solidFill>
                <a:srgbClr val="E6E6E6"/>
              </a:solidFill>
              <a:latin typeface="Wigrum"/>
              <a:sym typeface="Wigrum"/>
            </a:endParaRPr>
          </a:p>
          <a:p>
            <a:pPr lvl="0" algn="l" defTabSz="457200">
              <a:defRPr sz="7200" b="1">
                <a:solidFill>
                  <a:srgbClr val="F7F7F7"/>
                </a:solidFill>
                <a:latin typeface="Wigrum"/>
                <a:ea typeface="Wigrum"/>
                <a:cs typeface="Wigrum"/>
                <a:sym typeface="Wigrum"/>
              </a:defRPr>
            </a:pPr>
            <a:r>
              <a:rPr lang="lt-LT" sz="5400" b="1" dirty="0">
                <a:solidFill>
                  <a:srgbClr val="E6E6E6"/>
                </a:solidFill>
                <a:latin typeface="Wigrum"/>
                <a:sym typeface="Wigrum"/>
              </a:rPr>
              <a:t>Kai </a:t>
            </a:r>
            <a:r>
              <a:rPr lang="nn-NO" sz="5400" b="1" dirty="0">
                <a:solidFill>
                  <a:srgbClr val="E6E6E6"/>
                </a:solidFill>
                <a:latin typeface="Wigrum"/>
                <a:sym typeface="Wigrum"/>
              </a:rPr>
              <a:t>skola </a:t>
            </a:r>
            <a:r>
              <a:rPr lang="lt-LT" sz="5400" b="1" dirty="0">
                <a:solidFill>
                  <a:srgbClr val="E6E6E6"/>
                </a:solidFill>
                <a:latin typeface="Wigrum"/>
                <a:sym typeface="Wigrum"/>
              </a:rPr>
              <a:t>mažesnė</a:t>
            </a:r>
            <a:r>
              <a:rPr lang="nn-NO" sz="5400" b="1" dirty="0">
                <a:solidFill>
                  <a:srgbClr val="E6E6E6"/>
                </a:solidFill>
                <a:latin typeface="Wigrum"/>
                <a:sym typeface="Wigrum"/>
              </a:rPr>
              <a:t> nei 200 tūkst. E</a:t>
            </a:r>
            <a:r>
              <a:rPr lang="lt-LT" sz="5400" b="1" dirty="0">
                <a:solidFill>
                  <a:srgbClr val="E6E6E6"/>
                </a:solidFill>
                <a:latin typeface="Wigrum"/>
                <a:sym typeface="Wigrum"/>
              </a:rPr>
              <a:t>UR, sprendimas </a:t>
            </a:r>
            <a:r>
              <a:rPr lang="lt-LT" sz="5400" b="1" dirty="0" err="1">
                <a:solidFill>
                  <a:srgbClr val="E6E6E6"/>
                </a:solidFill>
                <a:latin typeface="Wigrum"/>
                <a:sym typeface="Wigrum"/>
              </a:rPr>
              <a:t>pri</a:t>
            </a:r>
            <a:r>
              <a:rPr lang="en-US" sz="5400" b="1" dirty="0">
                <a:solidFill>
                  <a:srgbClr val="E6E6E6"/>
                </a:solidFill>
                <a:latin typeface="Wigrum"/>
                <a:sym typeface="Wigrum"/>
              </a:rPr>
              <a:t>i</a:t>
            </a:r>
            <a:r>
              <a:rPr lang="lt-LT" sz="5400" b="1" dirty="0">
                <a:solidFill>
                  <a:srgbClr val="E6E6E6"/>
                </a:solidFill>
                <a:latin typeface="Wigrum"/>
                <a:sym typeface="Wigrum"/>
              </a:rPr>
              <a:t>mamas per </a:t>
            </a:r>
            <a:r>
              <a:rPr lang="en-US" sz="5400" b="1" dirty="0">
                <a:solidFill>
                  <a:srgbClr val="E6E6E6"/>
                </a:solidFill>
                <a:latin typeface="Wigrum"/>
                <a:sym typeface="Wigrum"/>
              </a:rPr>
              <a:t>20 d. d., kai </a:t>
            </a:r>
            <a:r>
              <a:rPr lang="en-US" sz="5400" b="1" dirty="0" err="1">
                <a:solidFill>
                  <a:srgbClr val="E6E6E6"/>
                </a:solidFill>
                <a:latin typeface="Wigrum"/>
                <a:sym typeface="Wigrum"/>
              </a:rPr>
              <a:t>didesn</a:t>
            </a:r>
            <a:r>
              <a:rPr lang="lt-LT" sz="5400" b="1" dirty="0">
                <a:solidFill>
                  <a:srgbClr val="E6E6E6"/>
                </a:solidFill>
                <a:latin typeface="Wigrum"/>
                <a:sym typeface="Wigrum"/>
              </a:rPr>
              <a:t>ė – per </a:t>
            </a:r>
            <a:r>
              <a:rPr lang="en-US" sz="5400" b="1" dirty="0">
                <a:solidFill>
                  <a:srgbClr val="E6E6E6"/>
                </a:solidFill>
                <a:latin typeface="Wigrum"/>
                <a:sym typeface="Wigrum"/>
              </a:rPr>
              <a:t>40 d. d.</a:t>
            </a:r>
            <a:endParaRPr lang="lt-LT" sz="5400" b="1" dirty="0">
              <a:solidFill>
                <a:srgbClr val="E6E6E6"/>
              </a:solidFill>
              <a:latin typeface="Wigrum"/>
              <a:sym typeface="Wigrum"/>
            </a:endParaRPr>
          </a:p>
        </p:txBody>
      </p:sp>
      <p:sp>
        <p:nvSpPr>
          <p:cNvPr id="6" name="Circle">
            <a:extLst>
              <a:ext uri="{FF2B5EF4-FFF2-40B4-BE49-F238E27FC236}">
                <a16:creationId xmlns:a16="http://schemas.microsoft.com/office/drawing/2014/main" id="{8FF0E634-0913-4C4B-85F4-12FB8D34B0DD}"/>
              </a:ext>
            </a:extLst>
          </p:cNvPr>
          <p:cNvSpPr/>
          <p:nvPr/>
        </p:nvSpPr>
        <p:spPr>
          <a:xfrm>
            <a:off x="20908393" y="10732264"/>
            <a:ext cx="1532891" cy="1532892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7" name="©  2019 WALLESS | Name of presenter">
            <a:extLst>
              <a:ext uri="{FF2B5EF4-FFF2-40B4-BE49-F238E27FC236}">
                <a16:creationId xmlns:a16="http://schemas.microsoft.com/office/drawing/2014/main" id="{11EDF237-F0EB-A84D-A362-493D49369BDA}"/>
              </a:ext>
            </a:extLst>
          </p:cNvPr>
          <p:cNvSpPr txBox="1"/>
          <p:nvPr/>
        </p:nvSpPr>
        <p:spPr>
          <a:xfrm>
            <a:off x="526084" y="12756982"/>
            <a:ext cx="1724828" cy="567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algn="l" defTabSz="457200">
              <a:lnSpc>
                <a:spcPts val="3800"/>
              </a:lnSpc>
              <a:defRPr sz="1700">
                <a:solidFill>
                  <a:srgbClr val="FFFFFF"/>
                </a:solidFill>
                <a:latin typeface="Wigrum"/>
                <a:ea typeface="Wigrum"/>
                <a:cs typeface="Wigrum"/>
                <a:sym typeface="Wigrum"/>
              </a:defRPr>
            </a:lvl1pPr>
          </a:lstStyle>
          <a:p>
            <a:r>
              <a:rPr dirty="0">
                <a:solidFill>
                  <a:srgbClr val="BFBFBF"/>
                </a:solidFill>
              </a:rPr>
              <a:t>©  20</a:t>
            </a:r>
            <a:r>
              <a:rPr lang="en-US" dirty="0">
                <a:solidFill>
                  <a:srgbClr val="BFBFBF"/>
                </a:solidFill>
              </a:rPr>
              <a:t>20</a:t>
            </a:r>
            <a:r>
              <a:rPr dirty="0">
                <a:solidFill>
                  <a:srgbClr val="BFBFBF"/>
                </a:solidFill>
              </a:rPr>
              <a:t> WALLESS</a:t>
            </a:r>
          </a:p>
        </p:txBody>
      </p:sp>
    </p:spTree>
    <p:extLst>
      <p:ext uri="{BB962C8B-B14F-4D97-AF65-F5344CB8AC3E}">
        <p14:creationId xmlns:p14="http://schemas.microsoft.com/office/powerpoint/2010/main" val="293414956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E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337" y="1020691"/>
            <a:ext cx="5651500" cy="1841500"/>
          </a:xfrm>
          <a:prstGeom prst="rect">
            <a:avLst/>
          </a:prstGeom>
        </p:spPr>
      </p:pic>
      <p:sp>
        <p:nvSpPr>
          <p:cNvPr id="7" name="Circle"/>
          <p:cNvSpPr/>
          <p:nvPr/>
        </p:nvSpPr>
        <p:spPr>
          <a:xfrm>
            <a:off x="20908393" y="10732264"/>
            <a:ext cx="1532891" cy="1532892"/>
          </a:xfrm>
          <a:prstGeom prst="ellipse">
            <a:avLst/>
          </a:prstGeom>
          <a:solidFill>
            <a:srgbClr val="BFBFB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8" name="Upės str. 23, 08128 Vilnius, Lithuania"/>
          <p:cNvSpPr txBox="1"/>
          <p:nvPr/>
        </p:nvSpPr>
        <p:spPr>
          <a:xfrm>
            <a:off x="1760002" y="12265156"/>
            <a:ext cx="3074559" cy="575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>
                <a:solidFill>
                  <a:srgbClr val="BFBFBF"/>
                </a:solidFill>
                <a:latin typeface="Wigrum Light"/>
                <a:ea typeface="Wigrum Light"/>
                <a:cs typeface="Wigrum Light"/>
                <a:sym typeface="Wigrum Light"/>
              </a:defRPr>
            </a:pPr>
            <a:r>
              <a:rPr kumimoji="0" lang="lt-LT" sz="2800" b="0" i="0" u="none" strike="noStrike" kern="0" cap="none" spc="0" normalizeH="0" baseline="0" noProof="0" dirty="0" err="1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Wigrum Light"/>
                <a:sym typeface="Wigrum Light"/>
              </a:rPr>
              <a:t>www.walless.com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Wigrum Light"/>
              <a:sym typeface="Wigrum Ligh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CB269C-C851-4BFF-9068-BE74E3CC89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7" b="28597"/>
          <a:stretch/>
        </p:blipFill>
        <p:spPr>
          <a:xfrm>
            <a:off x="2235040" y="4549004"/>
            <a:ext cx="4114800" cy="4114800"/>
          </a:xfrm>
          <a:prstGeom prst="rect">
            <a:avLst/>
          </a:prstGeom>
        </p:spPr>
      </p:pic>
      <p:sp>
        <p:nvSpPr>
          <p:cNvPr id="9" name="Upės str. 23, 08128 Vilnius, Lithuania">
            <a:extLst>
              <a:ext uri="{FF2B5EF4-FFF2-40B4-BE49-F238E27FC236}">
                <a16:creationId xmlns:a16="http://schemas.microsoft.com/office/drawing/2014/main" id="{E26E3B45-DB18-4E92-B922-614D8A9067E6}"/>
              </a:ext>
            </a:extLst>
          </p:cNvPr>
          <p:cNvSpPr txBox="1"/>
          <p:nvPr/>
        </p:nvSpPr>
        <p:spPr>
          <a:xfrm>
            <a:off x="6845140" y="5351457"/>
            <a:ext cx="5239768" cy="2606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3300" b="0">
                <a:solidFill>
                  <a:srgbClr val="BFBFBF"/>
                </a:solidFill>
                <a:latin typeface="Wigrum Light"/>
                <a:ea typeface="Wigrum Light"/>
                <a:cs typeface="Wigrum Light"/>
                <a:sym typeface="Wigrum Light"/>
              </a:defRPr>
            </a:pPr>
            <a:r>
              <a:rPr kumimoji="0" lang="lt-LT" sz="2800" b="0" i="0" u="none" strike="noStrike" kern="0" cap="none" spc="0" normalizeH="0" baseline="0" noProof="0" dirty="0">
                <a:ln>
                  <a:noFill/>
                </a:ln>
                <a:solidFill>
                  <a:srgbClr val="DA8A67"/>
                </a:solidFill>
                <a:effectLst/>
                <a:uLnTx/>
                <a:uFillTx/>
                <a:latin typeface="Wigrum"/>
                <a:sym typeface="Wigrum Light"/>
              </a:rPr>
              <a:t>Dr. Aistė </a:t>
            </a:r>
            <a:r>
              <a:rPr kumimoji="0" lang="lt-LT" sz="2800" b="0" i="0" u="none" strike="noStrike" kern="0" cap="none" spc="0" normalizeH="0" baseline="0" noProof="0" dirty="0" err="1">
                <a:ln>
                  <a:noFill/>
                </a:ln>
                <a:solidFill>
                  <a:srgbClr val="DA8A67"/>
                </a:solidFill>
                <a:effectLst/>
                <a:uLnTx/>
                <a:uFillTx/>
                <a:latin typeface="Wigrum"/>
                <a:sym typeface="Wigrum Light"/>
              </a:rPr>
              <a:t>Medelienė</a:t>
            </a:r>
            <a:endParaRPr kumimoji="0" lang="lt-LT" sz="2800" b="0" i="0" u="none" strike="noStrike" kern="0" cap="none" spc="0" normalizeH="0" baseline="0" noProof="0" dirty="0">
              <a:ln>
                <a:noFill/>
              </a:ln>
              <a:solidFill>
                <a:srgbClr val="DA8A67"/>
              </a:solidFill>
              <a:effectLst/>
              <a:uLnTx/>
              <a:uFillTx/>
              <a:latin typeface="Wigrum"/>
              <a:sym typeface="Wigrum Light"/>
            </a:endParaRP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3300" b="0">
                <a:solidFill>
                  <a:srgbClr val="BFBFBF"/>
                </a:solidFill>
                <a:latin typeface="Wigrum Light"/>
                <a:ea typeface="Wigrum Light"/>
                <a:cs typeface="Wigrum Light"/>
                <a:sym typeface="Wigrum Light"/>
              </a:defRPr>
            </a:pPr>
            <a:r>
              <a:rPr lang="lt-LT" sz="2800" dirty="0" err="1">
                <a:solidFill>
                  <a:srgbClr val="BFBFBF"/>
                </a:solidFill>
                <a:latin typeface="Wigrum"/>
                <a:sym typeface="Wigrum Light"/>
              </a:rPr>
              <a:t>aiste.medeliene@walless.com</a:t>
            </a:r>
            <a:endParaRPr kumimoji="0" lang="lt-LT" sz="2800" b="0" i="0" u="none" strike="noStrike" kern="0" cap="none" spc="0" normalizeH="0" baseline="0" noProof="0" dirty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Wigrum"/>
              <a:sym typeface="Wigrum Light"/>
            </a:endParaRP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3300" b="0">
                <a:solidFill>
                  <a:srgbClr val="BFBFBF"/>
                </a:solidFill>
                <a:latin typeface="Wigrum Light"/>
                <a:ea typeface="Wigrum Light"/>
                <a:cs typeface="Wigrum Light"/>
                <a:sym typeface="Wigrum Light"/>
              </a:defRPr>
            </a:pPr>
            <a:r>
              <a:rPr kumimoji="0" lang="lt-LT" sz="2800" b="0" i="0" u="none" strike="noStrike" kern="0" cap="none" spc="0" normalizeH="0" baseline="0" noProof="0" dirty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Wigrum Light"/>
                <a:sym typeface="Wigrum Light"/>
              </a:rPr>
              <a:t>+370 612 27333</a:t>
            </a: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3300" b="0">
                <a:solidFill>
                  <a:srgbClr val="BFBFBF"/>
                </a:solidFill>
                <a:latin typeface="Wigrum Light"/>
                <a:ea typeface="Wigrum Light"/>
                <a:cs typeface="Wigrum Light"/>
                <a:sym typeface="Wigrum Light"/>
              </a:defRPr>
            </a:pPr>
            <a:r>
              <a:rPr kumimoji="0" sz="2800" b="0" i="0" u="none" strike="noStrike" kern="0" cap="none" spc="0" normalizeH="0" baseline="0" noProof="0" dirty="0" err="1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Wigrum Light"/>
                <a:sym typeface="Wigrum Light"/>
              </a:rPr>
              <a:t>Upės</a:t>
            </a:r>
            <a:r>
              <a:rPr kumimoji="0" lang="lt-LT" sz="2800" b="0" i="0" u="none" strike="noStrike" kern="0" cap="none" spc="0" normalizeH="0" baseline="0" noProof="0" dirty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Wigrum Light"/>
                <a:sym typeface="Wigrum Light"/>
              </a:rPr>
              <a:t> g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Wigrum Light"/>
                <a:sym typeface="Wigrum Light"/>
              </a:rPr>
              <a:t>. 23</a:t>
            </a:r>
            <a:endParaRPr kumimoji="0" lang="lt-LT" sz="2800" b="0" i="0" u="none" strike="noStrike" kern="0" cap="none" spc="0" normalizeH="0" baseline="0" noProof="0" dirty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Wigrum Light"/>
              <a:sym typeface="Wigrum Light"/>
            </a:endParaRP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3300" b="0">
                <a:solidFill>
                  <a:srgbClr val="BFBFBF"/>
                </a:solidFill>
                <a:latin typeface="Wigrum Light"/>
                <a:ea typeface="Wigrum Light"/>
                <a:cs typeface="Wigrum Light"/>
                <a:sym typeface="Wigrum Light"/>
              </a:defRPr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Wigrum Light"/>
                <a:sym typeface="Wigrum Light"/>
              </a:rPr>
              <a:t>08128</a:t>
            </a:r>
            <a:r>
              <a:rPr kumimoji="0" lang="lt-LT" sz="2800" b="0" i="0" u="none" strike="noStrike" kern="0" cap="none" spc="0" normalizeH="0" baseline="0" noProof="0" dirty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Wigrum Light"/>
                <a:sym typeface="Wigrum Light"/>
              </a:rPr>
              <a:t>,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Wigrum Light"/>
                <a:sym typeface="Wigrum Light"/>
              </a:rPr>
              <a:t>Vilnius</a:t>
            </a:r>
          </a:p>
        </p:txBody>
      </p:sp>
      <p:sp>
        <p:nvSpPr>
          <p:cNvPr id="10" name="Upės str. 23, 08128 Vilnius, Lithuania">
            <a:extLst>
              <a:ext uri="{FF2B5EF4-FFF2-40B4-BE49-F238E27FC236}">
                <a16:creationId xmlns:a16="http://schemas.microsoft.com/office/drawing/2014/main" id="{4E4C6B38-BECF-4F97-BCA0-E09BD05D20F5}"/>
              </a:ext>
            </a:extLst>
          </p:cNvPr>
          <p:cNvSpPr txBox="1"/>
          <p:nvPr/>
        </p:nvSpPr>
        <p:spPr>
          <a:xfrm>
            <a:off x="18159685" y="5351457"/>
            <a:ext cx="5540574" cy="2606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3300" b="0">
                <a:solidFill>
                  <a:srgbClr val="BFBFBF"/>
                </a:solidFill>
                <a:latin typeface="Wigrum Light"/>
                <a:ea typeface="Wigrum Light"/>
                <a:cs typeface="Wigrum Light"/>
                <a:sym typeface="Wigrum Light"/>
              </a:defRPr>
            </a:pPr>
            <a:r>
              <a:rPr kumimoji="0" lang="lt-LT" sz="2800" b="0" i="0" u="none" strike="noStrike" kern="0" cap="none" spc="0" normalizeH="0" baseline="0" noProof="0" dirty="0">
                <a:ln>
                  <a:noFill/>
                </a:ln>
                <a:solidFill>
                  <a:srgbClr val="DA8A67"/>
                </a:solidFill>
                <a:effectLst/>
                <a:uLnTx/>
                <a:uFillTx/>
                <a:latin typeface="Wigrum"/>
                <a:sym typeface="Wigrum Light"/>
              </a:rPr>
              <a:t>Dr. Mindaugas Lukas</a:t>
            </a: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3300" b="0">
                <a:solidFill>
                  <a:srgbClr val="BFBFBF"/>
                </a:solidFill>
                <a:latin typeface="Wigrum Light"/>
                <a:ea typeface="Wigrum Light"/>
                <a:cs typeface="Wigrum Light"/>
                <a:sym typeface="Wigrum Light"/>
              </a:defRPr>
            </a:pPr>
            <a:r>
              <a:rPr lang="lt-LT" sz="2800" dirty="0" err="1">
                <a:solidFill>
                  <a:srgbClr val="BFBFBF"/>
                </a:solidFill>
                <a:latin typeface="Wigrum"/>
                <a:sym typeface="Wigrum Light"/>
              </a:rPr>
              <a:t>mindaugas.lukas@walless.com</a:t>
            </a:r>
            <a:endParaRPr kumimoji="0" lang="lt-LT" sz="2800" b="0" i="0" u="none" strike="noStrike" kern="0" cap="none" spc="0" normalizeH="0" baseline="0" noProof="0" dirty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Wigrum"/>
              <a:sym typeface="Wigrum Light"/>
            </a:endParaRP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3300" b="0">
                <a:solidFill>
                  <a:srgbClr val="BFBFBF"/>
                </a:solidFill>
                <a:latin typeface="Wigrum Light"/>
                <a:ea typeface="Wigrum Light"/>
                <a:cs typeface="Wigrum Light"/>
                <a:sym typeface="Wigrum Light"/>
              </a:defRPr>
            </a:pPr>
            <a:r>
              <a:rPr kumimoji="0" lang="lt-LT" sz="2800" b="0" i="0" u="none" strike="noStrike" kern="0" cap="none" spc="0" normalizeH="0" baseline="0" noProof="0" dirty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Wigrum Light"/>
                <a:sym typeface="Wigrum Light"/>
              </a:rPr>
              <a:t>+370 618 83668</a:t>
            </a: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3300" b="0">
                <a:solidFill>
                  <a:srgbClr val="BFBFBF"/>
                </a:solidFill>
                <a:latin typeface="Wigrum Light"/>
                <a:ea typeface="Wigrum Light"/>
                <a:cs typeface="Wigrum Light"/>
                <a:sym typeface="Wigrum Light"/>
              </a:defRPr>
            </a:pPr>
            <a:r>
              <a:rPr kumimoji="0" sz="2800" b="0" i="0" u="none" strike="noStrike" kern="0" cap="none" spc="0" normalizeH="0" baseline="0" noProof="0" dirty="0" err="1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Wigrum Light"/>
                <a:sym typeface="Wigrum Light"/>
              </a:rPr>
              <a:t>Upės</a:t>
            </a:r>
            <a:r>
              <a:rPr kumimoji="0" lang="lt-LT" sz="2800" b="0" i="0" u="none" strike="noStrike" kern="0" cap="none" spc="0" normalizeH="0" baseline="0" noProof="0" dirty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Wigrum Light"/>
                <a:sym typeface="Wigrum Light"/>
              </a:rPr>
              <a:t> g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Wigrum Light"/>
                <a:sym typeface="Wigrum Light"/>
              </a:rPr>
              <a:t>. 23</a:t>
            </a:r>
            <a:endParaRPr kumimoji="0" lang="lt-LT" sz="2800" b="0" i="0" u="none" strike="noStrike" kern="0" cap="none" spc="0" normalizeH="0" baseline="0" noProof="0" dirty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Wigrum Light"/>
              <a:sym typeface="Wigrum Light"/>
            </a:endParaRP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3300" b="0">
                <a:solidFill>
                  <a:srgbClr val="BFBFBF"/>
                </a:solidFill>
                <a:latin typeface="Wigrum Light"/>
                <a:ea typeface="Wigrum Light"/>
                <a:cs typeface="Wigrum Light"/>
                <a:sym typeface="Wigrum Light"/>
              </a:defRPr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Wigrum Light"/>
                <a:sym typeface="Wigrum Light"/>
              </a:rPr>
              <a:t>08128</a:t>
            </a:r>
            <a:r>
              <a:rPr kumimoji="0" lang="lt-LT" sz="2800" b="0" i="0" u="none" strike="noStrike" kern="0" cap="none" spc="0" normalizeH="0" baseline="0" noProof="0" dirty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Wigrum Light"/>
                <a:sym typeface="Wigrum Light"/>
              </a:rPr>
              <a:t>,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Wigrum Light"/>
                <a:sym typeface="Wigrum Light"/>
              </a:rPr>
              <a:t>Vilnius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38EA7937-35DD-4793-9528-4D824C8FF2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91" b="99662" l="5912" r="92905">
                        <a14:foregroundMark x1="50000" y1="95101" x2="50000" y2="95101"/>
                        <a14:foregroundMark x1="65203" y1="96115" x2="65203" y2="96115"/>
                        <a14:foregroundMark x1="81588" y1="97128" x2="81588" y2="97128"/>
                        <a14:foregroundMark x1="87162" y1="93919" x2="87162" y2="93919"/>
                        <a14:foregroundMark x1="93581" y1="98649" x2="93581" y2="98649"/>
                        <a14:foregroundMark x1="9966" y1="68074" x2="9966" y2="68074"/>
                        <a14:foregroundMark x1="8446" y1="72635" x2="8446" y2="72635"/>
                        <a14:foregroundMark x1="7095" y1="82601" x2="7095" y2="82601"/>
                        <a14:foregroundMark x1="6081" y1="89020" x2="6081" y2="89020"/>
                        <a14:foregroundMark x1="6757" y1="97128" x2="6757" y2="97128"/>
                        <a14:foregroundMark x1="6081" y1="99662" x2="6081" y2="99662"/>
                        <a14:foregroundMark x1="6419" y1="97466" x2="6419" y2="974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9888" y="4549004"/>
            <a:ext cx="4114800" cy="41148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2" name="©  2019 WALLESS | Name of presenter">
            <a:extLst>
              <a:ext uri="{FF2B5EF4-FFF2-40B4-BE49-F238E27FC236}">
                <a16:creationId xmlns:a16="http://schemas.microsoft.com/office/drawing/2014/main" id="{0716AF66-D867-B242-8FB3-08631C9E2840}"/>
              </a:ext>
            </a:extLst>
          </p:cNvPr>
          <p:cNvSpPr txBox="1"/>
          <p:nvPr/>
        </p:nvSpPr>
        <p:spPr>
          <a:xfrm>
            <a:off x="1760002" y="12840312"/>
            <a:ext cx="1724828" cy="567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algn="l" defTabSz="457200">
              <a:lnSpc>
                <a:spcPts val="3800"/>
              </a:lnSpc>
              <a:defRPr sz="1700">
                <a:solidFill>
                  <a:srgbClr val="FFFFFF"/>
                </a:solidFill>
                <a:latin typeface="Wigrum"/>
                <a:ea typeface="Wigrum"/>
                <a:cs typeface="Wigrum"/>
                <a:sym typeface="Wigrum"/>
              </a:defRPr>
            </a:lvl1pPr>
          </a:lstStyle>
          <a:p>
            <a:r>
              <a:rPr dirty="0">
                <a:solidFill>
                  <a:srgbClr val="BFBFBF"/>
                </a:solidFill>
              </a:rPr>
              <a:t>©  20</a:t>
            </a:r>
            <a:r>
              <a:rPr lang="en-US" dirty="0">
                <a:solidFill>
                  <a:srgbClr val="BFBFBF"/>
                </a:solidFill>
              </a:rPr>
              <a:t>20</a:t>
            </a:r>
            <a:r>
              <a:rPr dirty="0">
                <a:solidFill>
                  <a:srgbClr val="BFBFBF"/>
                </a:solidFill>
              </a:rPr>
              <a:t> WALLESS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White">
  <a:themeElements>
    <a:clrScheme name="White">
      <a:dk1>
        <a:srgbClr val="003D50"/>
      </a:dk1>
      <a:lt1>
        <a:srgbClr val="FFFFFF"/>
      </a:lt1>
      <a:dk2>
        <a:srgbClr val="A7A7A7"/>
      </a:dk2>
      <a:lt2>
        <a:srgbClr val="535353"/>
      </a:lt2>
      <a:accent1>
        <a:srgbClr val="D98A66"/>
      </a:accent1>
      <a:accent2>
        <a:srgbClr val="7E7F7E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1435" tIns="71435" rIns="71435" bIns="71435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3D5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5" tIns="71435" rIns="71435" bIns="71435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3D5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White">
  <a:themeElements>
    <a:clrScheme name="Walless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98A66"/>
      </a:accent1>
      <a:accent2>
        <a:srgbClr val="7E7F7E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1435" tIns="71435" rIns="71435" bIns="71435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3D5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5" tIns="71435" rIns="71435" bIns="71435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3D5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665</Words>
  <Application>Microsoft Macintosh PowerPoint</Application>
  <PresentationFormat>Custom</PresentationFormat>
  <Paragraphs>59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&amp;quot</vt:lpstr>
      <vt:lpstr>Arial</vt:lpstr>
      <vt:lpstr>Helvetica</vt:lpstr>
      <vt:lpstr>Helvetica Light</vt:lpstr>
      <vt:lpstr>Helvetica Neue</vt:lpstr>
      <vt:lpstr>Helvetica Neue Light</vt:lpstr>
      <vt:lpstr>Helvetica Neue Medium</vt:lpstr>
      <vt:lpstr>Helvetica Neue Thin</vt:lpstr>
      <vt:lpstr>Wigrum</vt:lpstr>
      <vt:lpstr>Wigrum Light</vt:lpstr>
      <vt:lpstr>White</vt:lpstr>
      <vt:lpstr>1_White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Greta Liutkutė | WALLESS</dc:creator>
  <cp:lastModifiedBy>Microsoft Office User</cp:lastModifiedBy>
  <cp:revision>46</cp:revision>
  <dcterms:created xsi:type="dcterms:W3CDTF">2020-03-15T16:56:36Z</dcterms:created>
  <dcterms:modified xsi:type="dcterms:W3CDTF">2020-03-16T10:51:43Z</dcterms:modified>
</cp:coreProperties>
</file>